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notesMasterIdLst>
    <p:notesMasterId r:id="rId26"/>
  </p:notesMasterIdLst>
  <p:sldIdLst>
    <p:sldId id="256" r:id="rId3"/>
    <p:sldId id="795" r:id="rId4"/>
    <p:sldId id="445" r:id="rId5"/>
    <p:sldId id="447" r:id="rId6"/>
    <p:sldId id="792" r:id="rId7"/>
    <p:sldId id="789" r:id="rId8"/>
    <p:sldId id="754" r:id="rId9"/>
    <p:sldId id="791" r:id="rId10"/>
    <p:sldId id="449" r:id="rId11"/>
    <p:sldId id="783" r:id="rId12"/>
    <p:sldId id="466" r:id="rId13"/>
    <p:sldId id="780" r:id="rId14"/>
    <p:sldId id="775" r:id="rId15"/>
    <p:sldId id="781" r:id="rId16"/>
    <p:sldId id="570" r:id="rId17"/>
    <p:sldId id="793" r:id="rId18"/>
    <p:sldId id="776" r:id="rId19"/>
    <p:sldId id="794" r:id="rId20"/>
    <p:sldId id="790" r:id="rId21"/>
    <p:sldId id="493" r:id="rId22"/>
    <p:sldId id="785" r:id="rId23"/>
    <p:sldId id="363" r:id="rId24"/>
    <p:sldId id="364" r:id="rId25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99"/>
    <a:srgbClr val="CB0000"/>
    <a:srgbClr val="336600"/>
    <a:srgbClr val="006600"/>
    <a:srgbClr val="FF9933"/>
    <a:srgbClr val="FF9900"/>
    <a:srgbClr val="990099"/>
    <a:srgbClr val="800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250" autoAdjust="0"/>
  </p:normalViewPr>
  <p:slideViewPr>
    <p:cSldViewPr>
      <p:cViewPr varScale="1">
        <p:scale>
          <a:sx n="59" d="100"/>
          <a:sy n="59" d="100"/>
        </p:scale>
        <p:origin x="14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6C5B4-C677-46E7-B1AE-96E6B86AF3E3}" type="datetimeFigureOut">
              <a:rPr lang="sk-SK"/>
              <a:pPr>
                <a:defRPr/>
              </a:pPr>
              <a:t>2. 2. 2022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26340-406B-4272-871E-64F36C9B90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480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7137-EA27-442D-B7A9-50B7650E94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68975-D2C4-4961-A46B-6C7C062011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DDD79-488B-4CB8-B933-F64A68AA70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4EE40-0B33-4328-9A43-8B9A1CE3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12CD80-D848-4274-9FC8-047B8562F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A04121-403F-4B13-B80C-8FBF348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A4682D-A5AB-4DAC-B04B-57798669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8D157E4-64CC-41AB-A414-765F9255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07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365B6-ABBF-4217-95AB-7C6BD6F6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FF9E1A-275A-4941-91E3-0271BEFA9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B791E5-1FA3-4C90-9A11-5183D5AC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747B95-0B54-4AE6-8192-D98C88FA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BB65BD-63D8-4599-8D18-B5B197F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22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EC632-1CC5-445A-AE7C-F8FC72A6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38BF6EA-BAF0-4A33-A911-288A76139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0E6917D-1364-4A34-BD4E-AFB3F274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0505ED-0B15-4A82-B826-80E87528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222987-71BB-43B7-B357-F4A41FC3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17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8AA7-5D62-4AB2-8EC3-4A6FE2E9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EC3B0-7EE0-49CD-BEC4-C3B8776D9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D78D22C-A9FA-428A-AC06-CB04DA2D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234142-3DA5-4AF1-8D22-5EB3E000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A9CD8C7-2F84-45C6-A3D0-FB95C687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5C8075C-EFF5-45C8-A262-3ABDF754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79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9326D-2512-4AAC-88DB-DC8357FC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642AD4C-049B-4B5E-B42B-4ACB4C4D5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445AB81-2847-4C55-B7AA-270A85893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B53E0C9-61CD-4B3A-9332-CFFBDB5A5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F2DD00B-2876-46E1-8045-1DBE87EE5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004B17A-48CB-459B-B9FE-03C0F93F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270ACF9-E2EA-4DBE-9757-FB6757B7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02531F9-6822-4E81-98E5-3760BF55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775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4DB4F-B21C-42B0-BEC7-3F4FAADC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EE2C6D3-9F59-4833-B2E5-9AD9B906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3264CE9-D282-4C8B-AD5F-ED17CA0D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318C9C7-E350-43B6-9034-6816C202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90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CF9626D-7CD6-4419-8DCD-69DC3278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8933E66-E105-418F-8CC5-F3D686A0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4B2596-BBC6-4803-AAB0-9E590B1E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297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66E44-C48B-406D-BB28-2CF6D12B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76FB0A-9EC9-4568-A262-B354B0D5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09B7D0D-6788-4A70-8F02-7D22E1E99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72241D5-A5EB-4112-8063-A7D7B30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E6B2FD-F7F7-4432-8045-BD0EDD5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3F2C3B-D1AF-4D3E-AA5A-2BFC066C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7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CD177-E028-42EB-B3B9-21FC97FF8A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FF4E1-D976-4DF0-A59F-31CAA2CC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F6E1E22-B957-47EA-905B-95FF6DAD1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3C54993-B8FE-456E-8176-58B4A828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76F036-E54E-4B25-A77C-D578A4DC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CD0DF1-C174-4BA8-A70C-961CD770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D041950-E278-4211-AA99-6EA6737E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088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83C92-033A-438A-82DF-C2CDF56A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EDAD3DC-EE12-4E01-8DD6-2055AA0BD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FD4713-62F3-4E9A-B7F6-F9B25E72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CB732D6-5F85-4A66-8E42-027E499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4E40ED-55BE-443C-9642-96584B69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118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7BD225D-0F13-4A9E-9FA0-995B2958E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7186E07-352E-4BD3-A2BC-98CFC6B2A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8CBE67-4B07-4C67-9460-4D0E40FF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F48A5C-9EE6-4A1E-A227-B853E4BA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A256009-382A-421D-99E2-C3F96872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43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F60B-DE91-497C-9D0E-921587027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F8537-2F8E-433D-8EF7-289F271CA0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146DB-F8A5-4223-93B3-1356C5D59B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B437B-74A7-44DE-B4B0-5C92BD259A2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0A86-6F24-4F7D-AEA1-00A131A394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8939D-B010-4883-9DF0-EA33CA7CF7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3CEA1-7B72-40A7-9838-AF93E6C620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AE4B-3C25-45A4-94B5-C6DCEE6643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EA79A-D1B2-4024-B450-2FE270B70C2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87B560-51B6-49DE-9DF3-FBBF5917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5A4663B-93A0-42F7-94A6-5BE08E3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350A4A-ED03-466D-9229-FCAFAC504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41C6-3956-4B78-A1B3-EEE0646CFEE7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064ED7-2CEE-4CF6-94D2-585E719B0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493CEB-F1B5-4C3C-8AD7-3C1B2529F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64C8-29C4-4DCD-8016-082124AD07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75463"/>
            <a:chOff x="0" y="0"/>
            <a:chExt cx="5760" cy="4331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4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orelDRAW" r:id="rId3" imgW="10677600" imgH="7549560" progId="">
                    <p:embed/>
                  </p:oleObj>
                </mc:Choice>
                <mc:Fallback>
                  <p:oleObj name="CorelDRAW" r:id="rId3" imgW="10677600" imgH="7549560" progId="">
                    <p:embed/>
                    <p:pic>
                      <p:nvPicPr>
                        <p:cNvPr id="10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4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1" name="Picture 5" descr="logoA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579"/>
              <a:ext cx="4464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79512" y="3571915"/>
            <a:ext cx="79898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Prípravky do cukrovej repy pre rok 2022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9991" y="5695345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042988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/>
          </a:p>
        </p:txBody>
      </p:sp>
      <p:pic>
        <p:nvPicPr>
          <p:cNvPr id="11271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197743" y="6049218"/>
            <a:ext cx="8694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611188" y="3859213"/>
            <a:ext cx="907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B3689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11274" name="Obdĺžnik 13"/>
          <p:cNvSpPr>
            <a:spLocks noChangeArrowheads="1"/>
          </p:cNvSpPr>
          <p:nvPr/>
        </p:nvSpPr>
        <p:spPr bwMode="auto">
          <a:xfrm>
            <a:off x="539552" y="1772816"/>
            <a:ext cx="8604448" cy="47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800" b="1" dirty="0">
                <a:cs typeface="Arial" charset="0"/>
              </a:rPr>
              <a:t>  </a:t>
            </a:r>
            <a:r>
              <a:rPr lang="sk-SK" sz="1800" b="1" dirty="0">
                <a:cs typeface="Arial" charset="0"/>
              </a:rPr>
              <a:t>selektívny, kontaktný herbicíd </a:t>
            </a:r>
            <a:r>
              <a:rPr lang="sk-SK" sz="1800" dirty="0">
                <a:cs typeface="Arial" charset="0"/>
              </a:rPr>
              <a:t>vo forme kvapalného koncentrátu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ničenie odolných dvojklíčnolistových burín, zvlášť rumančeky, pichliač...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rastový herbicíd, buriny za 3-6 dní vädnú a do 21 dní hynú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proti jednoročným burinám v dávke 0,17 l.ha</a:t>
            </a:r>
            <a:r>
              <a:rPr lang="sk-SK" sz="1800" baseline="30000" dirty="0">
                <a:cs typeface="Arial" charset="0"/>
              </a:rPr>
              <a:t>-1</a:t>
            </a:r>
            <a:r>
              <a:rPr lang="sk-SK" sz="1800" dirty="0">
                <a:cs typeface="Arial" charset="0"/>
              </a:rPr>
              <a:t> od rastovej fázy dvoch pravých listov repy do zapojenia porastu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proti pichliaču je vhodná DA: T1 - 0,17 l.ha</a:t>
            </a:r>
            <a:r>
              <a:rPr lang="sk-SK" sz="1800" baseline="30000" dirty="0">
                <a:cs typeface="Arial" charset="0"/>
              </a:rPr>
              <a:t>-1</a:t>
            </a:r>
            <a:endParaRPr lang="sk-SK" sz="1800" dirty="0">
              <a:cs typeface="Arial" charset="0"/>
            </a:endParaRPr>
          </a:p>
          <a:p>
            <a:pPr algn="l" eaLnBrk="1" hangingPunct="1"/>
            <a:r>
              <a:rPr lang="sk-SK" sz="1800" b="1" dirty="0">
                <a:cs typeface="Arial" charset="0"/>
              </a:rPr>
              <a:t>                                                        T2 </a:t>
            </a:r>
            <a:r>
              <a:rPr lang="sk-SK" sz="1800" dirty="0">
                <a:cs typeface="Arial" charset="0"/>
              </a:rPr>
              <a:t>-</a:t>
            </a:r>
            <a:r>
              <a:rPr lang="sk-SK" sz="1800" b="1" dirty="0">
                <a:cs typeface="Arial" charset="0"/>
              </a:rPr>
              <a:t> 0,33 l.ha</a:t>
            </a:r>
            <a:r>
              <a:rPr lang="sk-SK" sz="1800" b="1" baseline="30000" dirty="0">
                <a:cs typeface="Arial" charset="0"/>
              </a:rPr>
              <a:t>-1</a:t>
            </a:r>
            <a:r>
              <a:rPr lang="sk-SK" sz="1800" b="1" dirty="0">
                <a:cs typeface="Arial" charset="0"/>
              </a:rPr>
              <a:t>    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vhodný do TM zmesí s prípravkami </a:t>
            </a:r>
            <a:r>
              <a:rPr lang="sk-SK" sz="1800" b="1" dirty="0" err="1">
                <a:cs typeface="Arial" charset="0"/>
              </a:rPr>
              <a:t>Stemat</a:t>
            </a:r>
            <a:r>
              <a:rPr lang="sk-SK" sz="1800" b="1" dirty="0">
                <a:cs typeface="Arial" charset="0"/>
              </a:rPr>
              <a:t> Super, </a:t>
            </a:r>
            <a:r>
              <a:rPr lang="sk-SK" sz="1800" b="1" dirty="0" err="1">
                <a:cs typeface="Arial" charset="0"/>
              </a:rPr>
              <a:t>Fenifan</a:t>
            </a:r>
            <a:r>
              <a:rPr lang="sk-SK" sz="1800" b="1" dirty="0">
                <a:cs typeface="Arial" charset="0"/>
              </a:rPr>
              <a:t>,</a:t>
            </a:r>
            <a:r>
              <a:rPr lang="sk-SK" sz="1800" dirty="0">
                <a:cs typeface="Arial" charset="0"/>
              </a:rPr>
              <a:t> </a:t>
            </a:r>
            <a:r>
              <a:rPr lang="sk-SK" sz="1800" dirty="0" err="1">
                <a:cs typeface="Arial" charset="0"/>
              </a:rPr>
              <a:t>Metafol</a:t>
            </a:r>
            <a:r>
              <a:rPr lang="sk-SK" sz="1800" dirty="0">
                <a:cs typeface="Arial" charset="0"/>
              </a:rPr>
              <a:t> 700 SC, </a:t>
            </a:r>
            <a:r>
              <a:rPr lang="sk-SK" sz="1800" dirty="0" err="1">
                <a:cs typeface="Arial" charset="0"/>
              </a:rPr>
              <a:t>Shiro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Venzar</a:t>
            </a:r>
            <a:r>
              <a:rPr lang="sk-SK" sz="1800" dirty="0">
                <a:cs typeface="Arial" charset="0"/>
              </a:rPr>
              <a:t> 500 SC, </a:t>
            </a:r>
            <a:r>
              <a:rPr lang="sk-SK" sz="1800" b="1" dirty="0" err="1">
                <a:cs typeface="Arial" charset="0"/>
              </a:rPr>
              <a:t>Boronia</a:t>
            </a:r>
            <a:r>
              <a:rPr lang="sk-SK" sz="1800" b="1" dirty="0">
                <a:cs typeface="Arial" charset="0"/>
              </a:rPr>
              <a:t> a </a:t>
            </a:r>
            <a:r>
              <a:rPr lang="sk-SK" sz="1800" b="1" dirty="0" err="1">
                <a:cs typeface="Arial" charset="0"/>
              </a:rPr>
              <a:t>Wuxaly</a:t>
            </a:r>
            <a:endParaRPr lang="sk-SK" sz="1800" b="1" dirty="0">
              <a:cs typeface="Arial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cs typeface="Arial" charset="0"/>
              </a:rPr>
              <a:t>dávka vody 80 - 400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,  max. dávka </a:t>
            </a:r>
            <a:r>
              <a:rPr lang="sk-SK" sz="1800" dirty="0" err="1">
                <a:cs typeface="Arial" charset="0"/>
              </a:rPr>
              <a:t>Vivendi</a:t>
            </a:r>
            <a:r>
              <a:rPr lang="sk-SK" sz="1800" dirty="0">
                <a:cs typeface="Arial" charset="0"/>
              </a:rPr>
              <a:t> za rok 0,5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 </a:t>
            </a:r>
            <a:endParaRPr lang="sk-SK" sz="18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1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cs-CZ" sz="2400" b="1" dirty="0">
                <a:solidFill>
                  <a:srgbClr val="0070C0"/>
                </a:solidFill>
                <a:cs typeface="Arial" charset="0"/>
              </a:rPr>
              <a:t>ávka 0,5 - 1,0 l.ha</a:t>
            </a:r>
            <a:r>
              <a:rPr lang="cs-CZ" sz="2400" baseline="30000" dirty="0">
                <a:solidFill>
                  <a:srgbClr val="0070C0"/>
                </a:solidFill>
              </a:rPr>
              <a:t>-1</a:t>
            </a:r>
            <a:endParaRPr lang="cs-CZ" sz="2400" b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s-CZ" sz="3600" dirty="0">
                <a:solidFill>
                  <a:schemeClr val="bg1"/>
                </a:solidFill>
                <a:cs typeface="Arial" charset="0"/>
              </a:rPr>
              <a:t>VIVENDI 600</a:t>
            </a:r>
          </a:p>
          <a:p>
            <a:pPr algn="l" eaLnBrk="1" hangingPunct="1"/>
            <a:r>
              <a:rPr lang="cs-CZ" i="1" dirty="0" err="1">
                <a:solidFill>
                  <a:schemeClr val="bg1"/>
                </a:solidFill>
                <a:cs typeface="Arial" charset="0"/>
              </a:rPr>
              <a:t>clopyralid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 600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683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611560" y="1714500"/>
            <a:ext cx="8286750" cy="43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/>
              <a:t>  </a:t>
            </a:r>
            <a:r>
              <a:rPr lang="sk-SK" sz="1800" dirty="0" err="1"/>
              <a:t>p</a:t>
            </a:r>
            <a:r>
              <a:rPr lang="sk-SK" sz="1800" b="1" dirty="0" err="1">
                <a:cs typeface="Arial" charset="0"/>
              </a:rPr>
              <a:t>ostemergentný</a:t>
            </a:r>
            <a:r>
              <a:rPr lang="sk-SK" sz="1800" b="1" dirty="0">
                <a:cs typeface="Arial" charset="0"/>
              </a:rPr>
              <a:t> systémový, selektívny herbicíd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na ničenie jednoročných a trvácich trávovitých </a:t>
            </a:r>
            <a:r>
              <a:rPr lang="sk-SK" sz="1800" b="1" dirty="0" err="1">
                <a:cs typeface="Arial" charset="0"/>
              </a:rPr>
              <a:t>burin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spoľahlivý systémový účinok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tolerantný ku kultúrnym plodinám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ničí cirok, </a:t>
            </a:r>
            <a:r>
              <a:rPr lang="sk-SK" sz="1800" dirty="0" err="1">
                <a:cs typeface="Arial" charset="0"/>
              </a:rPr>
              <a:t>ježatku</a:t>
            </a:r>
            <a:r>
              <a:rPr lang="sk-SK" sz="1800" dirty="0">
                <a:cs typeface="Arial" charset="0"/>
              </a:rPr>
              <a:t>, ovos, proso, </a:t>
            </a:r>
            <a:r>
              <a:rPr lang="sk-SK" sz="1800" dirty="0" err="1">
                <a:cs typeface="Arial" charset="0"/>
              </a:rPr>
              <a:t>prstovku</a:t>
            </a:r>
            <a:r>
              <a:rPr lang="sk-SK" sz="1800" dirty="0">
                <a:cs typeface="Arial" charset="0"/>
              </a:rPr>
              <a:t>, pýr, </a:t>
            </a:r>
            <a:r>
              <a:rPr lang="sk-SK" sz="1800" dirty="0" err="1">
                <a:cs typeface="Arial" charset="0"/>
              </a:rPr>
              <a:t>výmrv</a:t>
            </a:r>
            <a:r>
              <a:rPr lang="sk-SK" sz="1800" dirty="0">
                <a:cs typeface="Arial" charset="0"/>
              </a:rPr>
              <a:t> obilnín…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aplikácia keď sú trávy v plnom raste (jednoročné trávy v 2 listoch,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trváce trávy v 4-6 listoch)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dávka vody 200-400 litrov</a:t>
            </a:r>
            <a:endParaRPr lang="sk-SK" sz="18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ávka: trávy 1-1,5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, pýr - 2,5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</a:t>
            </a:r>
            <a:endParaRPr lang="sk-SK" sz="2400" b="0" dirty="0">
              <a:solidFill>
                <a:srgbClr val="0070C0"/>
              </a:solidFill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endParaRPr lang="cs-CZ" sz="1800" dirty="0"/>
          </a:p>
        </p:txBody>
      </p:sp>
      <p:pic>
        <p:nvPicPr>
          <p:cNvPr id="8199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2128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11188" y="3859213"/>
            <a:ext cx="907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B3689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8201" name="Obdĺžnik 12"/>
          <p:cNvSpPr>
            <a:spLocks noChangeArrowheads="1"/>
          </p:cNvSpPr>
          <p:nvPr/>
        </p:nvSpPr>
        <p:spPr bwMode="auto">
          <a:xfrm>
            <a:off x="1071563" y="428625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sk-SK" dirty="0" err="1">
                <a:solidFill>
                  <a:schemeClr val="bg1"/>
                </a:solidFill>
                <a:cs typeface="Arial" charset="0"/>
              </a:rPr>
              <a:t>efuryl</a:t>
            </a:r>
            <a:endParaRPr lang="cs-CZ" sz="2000" b="1" i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 err="1">
                <a:solidFill>
                  <a:schemeClr val="bg1"/>
                </a:solidFill>
                <a:cs typeface="Arial" charset="0"/>
              </a:rPr>
              <a:t>RANGO</a:t>
            </a:r>
            <a:r>
              <a:rPr lang="cs-CZ" sz="3600" dirty="0">
                <a:solidFill>
                  <a:schemeClr val="bg1"/>
                </a:solidFill>
                <a:cs typeface="Arial" charset="0"/>
              </a:rPr>
              <a:t> SUPER </a:t>
            </a:r>
          </a:p>
          <a:p>
            <a:pPr algn="l" eaLnBrk="1" hangingPunct="1">
              <a:lnSpc>
                <a:spcPct val="90000"/>
              </a:lnSpc>
            </a:pPr>
            <a:r>
              <a:rPr lang="sk-SK" i="1" dirty="0" err="1">
                <a:solidFill>
                  <a:schemeClr val="bg1"/>
                </a:solidFill>
                <a:cs typeface="Arial" charset="0"/>
              </a:rPr>
              <a:t>quizalofop-p-tefuryl</a:t>
            </a:r>
            <a:r>
              <a:rPr lang="sk-SK" i="1" dirty="0">
                <a:solidFill>
                  <a:schemeClr val="bg1"/>
                </a:solidFill>
                <a:cs typeface="Arial" charset="0"/>
              </a:rPr>
              <a:t> 40 </a:t>
            </a:r>
            <a:r>
              <a:rPr lang="sk-SK" i="1" dirty="0" err="1">
                <a:solidFill>
                  <a:schemeClr val="bg1"/>
                </a:solidFill>
                <a:cs typeface="Arial" charset="0"/>
              </a:rPr>
              <a:t>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r>
              <a:rPr lang="sk-SK" i="1" dirty="0">
                <a:solidFill>
                  <a:schemeClr val="bg1"/>
                </a:solidFill>
                <a:cs typeface="Arial" charset="0"/>
              </a:rPr>
              <a:t> 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2128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Obdĺžnik 12"/>
          <p:cNvSpPr>
            <a:spLocks noChangeArrowheads="1"/>
          </p:cNvSpPr>
          <p:nvPr/>
        </p:nvSpPr>
        <p:spPr bwMode="auto">
          <a:xfrm>
            <a:off x="1071563" y="428625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sk-SK" dirty="0" err="1">
                <a:solidFill>
                  <a:schemeClr val="bg1"/>
                </a:solidFill>
                <a:cs typeface="Arial" charset="0"/>
              </a:rPr>
              <a:t>efuryl</a:t>
            </a:r>
            <a:endParaRPr lang="cs-CZ" sz="2000" b="1" i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971600" y="282878"/>
            <a:ext cx="8136904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  <a:cs typeface="Arial" charset="0"/>
              </a:rPr>
              <a:t>KAPUT GREEN, K. HARVEST TF, UP</a:t>
            </a:r>
          </a:p>
          <a:p>
            <a:pPr algn="l" eaLnBrk="1" hangingPunct="1">
              <a:lnSpc>
                <a:spcPct val="90000"/>
              </a:lnSpc>
            </a:pPr>
            <a:r>
              <a:rPr lang="sk-SK" i="1" dirty="0" err="1">
                <a:solidFill>
                  <a:schemeClr val="bg1"/>
                </a:solidFill>
                <a:cs typeface="Arial" charset="0"/>
              </a:rPr>
              <a:t>glyfosafe</a:t>
            </a:r>
            <a:r>
              <a:rPr lang="sk-SK" i="1" dirty="0">
                <a:solidFill>
                  <a:schemeClr val="bg1"/>
                </a:solidFill>
                <a:cs typeface="Arial" charset="0"/>
              </a:rPr>
              <a:t>  360 </a:t>
            </a:r>
            <a:r>
              <a:rPr lang="sk-SK" i="1" dirty="0" err="1">
                <a:solidFill>
                  <a:schemeClr val="bg1"/>
                </a:solidFill>
                <a:cs typeface="Arial" charset="0"/>
              </a:rPr>
              <a:t>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r>
              <a:rPr lang="sk-SK" i="1" dirty="0">
                <a:solidFill>
                  <a:schemeClr val="bg1"/>
                </a:solidFill>
                <a:cs typeface="Arial" charset="0"/>
              </a:rPr>
              <a:t> 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59999" y="2410535"/>
            <a:ext cx="8346210" cy="306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cs typeface="Arial" charset="0"/>
              </a:rPr>
              <a:t>totálny herbicídny prípravok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cs typeface="Arial" charset="0"/>
              </a:rPr>
              <a:t>neselektívny listový herbicíd so systémovým účinkom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cs typeface="Arial" charset="0"/>
              </a:rPr>
              <a:t>prijímaný výhradne zelenými časťami rastlín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cs typeface="Arial" charset="0"/>
              </a:rPr>
              <a:t>použitie po zbere predplodiny na likvidáciu trvácich burín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cs typeface="Arial" charset="0"/>
              </a:rPr>
              <a:t>pre zlepšenie penetrácie </a:t>
            </a:r>
            <a:r>
              <a:rPr lang="sk-SK" sz="1800" dirty="0" err="1">
                <a:cs typeface="Arial" charset="0"/>
              </a:rPr>
              <a:t>úč</a:t>
            </a:r>
            <a:r>
              <a:rPr lang="sk-SK" sz="1800" dirty="0">
                <a:cs typeface="Arial" charset="0"/>
              </a:rPr>
              <a:t>. l. odporúčame používať </a:t>
            </a:r>
            <a:r>
              <a:rPr lang="sk-SK" sz="1800" dirty="0" err="1">
                <a:cs typeface="Arial" charset="0"/>
              </a:rPr>
              <a:t>zmáčadlo</a:t>
            </a:r>
            <a:r>
              <a:rPr lang="sk-SK" sz="1800" dirty="0">
                <a:cs typeface="Arial" charset="0"/>
              </a:rPr>
              <a:t> </a:t>
            </a:r>
            <a:r>
              <a:rPr lang="sk-SK" sz="1800" dirty="0" err="1">
                <a:cs typeface="Arial" charset="0"/>
              </a:rPr>
              <a:t>Gondor</a:t>
            </a:r>
            <a:r>
              <a:rPr lang="sk-SK" sz="1800" dirty="0">
                <a:cs typeface="Arial" charset="0"/>
              </a:rPr>
              <a:t> v dávke 0,25 l.ha</a:t>
            </a:r>
            <a:r>
              <a:rPr lang="sk-SK" sz="1800" baseline="30000" dirty="0">
                <a:cs typeface="Arial" charset="0"/>
              </a:rPr>
              <a:t>-1</a:t>
            </a:r>
            <a:endParaRPr lang="sk-SK" sz="1800" dirty="0">
              <a:cs typeface="Arial" charset="0"/>
            </a:endParaRP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k-SK" sz="1800" dirty="0">
              <a:cs typeface="Arial" charset="0"/>
            </a:endParaRPr>
          </a:p>
          <a:p>
            <a:pPr marR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3,0 - 5,0 l</a:t>
            </a:r>
            <a:r>
              <a:rPr lang="sk-SK" sz="2400" dirty="0">
                <a:solidFill>
                  <a:srgbClr val="0070C0"/>
                </a:solidFill>
              </a:rPr>
              <a:t>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4601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785813" y="1772816"/>
            <a:ext cx="7962651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multifunkčné  lecitínové, </a:t>
            </a:r>
            <a:r>
              <a:rPr lang="sk-SK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neionové</a:t>
            </a: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zmáčadlo</a:t>
            </a: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použitie s herbicídmi  a rastovými regulátormi</a:t>
            </a:r>
            <a:endParaRPr lang="sk-SK" sz="1800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Arial"/>
                <a:cs typeface="Calibri" pitchFamily="34" charset="0"/>
              </a:rPr>
              <a:t>zlepšuje miešateľnosť, redukuje úlet, zvyšuje </a:t>
            </a:r>
            <a:r>
              <a:rPr lang="sk-SK" sz="1800" dirty="0" err="1">
                <a:solidFill>
                  <a:srgbClr val="000000"/>
                </a:solidFill>
                <a:latin typeface="Arial"/>
                <a:cs typeface="Calibri" pitchFamily="34" charset="0"/>
              </a:rPr>
              <a:t>retenciu</a:t>
            </a:r>
            <a:endParaRPr lang="sk-SK" sz="1800" dirty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solidFill>
                  <a:srgbClr val="000000"/>
                </a:solidFill>
                <a:latin typeface="Arial"/>
                <a:cs typeface="Calibri" pitchFamily="34" charset="0"/>
              </a:rPr>
              <a:t>  zaisťuje </a:t>
            </a:r>
            <a:r>
              <a:rPr lang="sk-SK" sz="1800" dirty="0" err="1">
                <a:solidFill>
                  <a:srgbClr val="000000"/>
                </a:solidFill>
                <a:latin typeface="Arial"/>
                <a:cs typeface="Calibri" pitchFamily="34" charset="0"/>
              </a:rPr>
              <a:t>zmáčavosť</a:t>
            </a:r>
            <a:r>
              <a:rPr lang="sk-SK" sz="1800" dirty="0">
                <a:solidFill>
                  <a:srgbClr val="000000"/>
                </a:solidFill>
                <a:latin typeface="Arial"/>
                <a:cs typeface="Calibri" pitchFamily="34" charset="0"/>
              </a:rPr>
              <a:t>, zvyšuje penetráciu, zlepšuje </a:t>
            </a:r>
            <a:r>
              <a:rPr lang="sk-SK" sz="1800" dirty="0" err="1">
                <a:solidFill>
                  <a:srgbClr val="000000"/>
                </a:solidFill>
                <a:latin typeface="Arial"/>
                <a:cs typeface="Calibri" pitchFamily="34" charset="0"/>
              </a:rPr>
              <a:t>translokáciu</a:t>
            </a:r>
            <a:endParaRPr lang="sk-SK" sz="1800" dirty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použitie vo </a:t>
            </a: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všetkých plodinách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nepenivý, nezapácha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použitie do T1-T4 v dávke 0,25 </a:t>
            </a:r>
            <a:r>
              <a:rPr lang="sk-SK" sz="1800" dirty="0">
                <a:cs typeface="Arial" charset="0"/>
              </a:rPr>
              <a:t>l.ha</a:t>
            </a:r>
            <a:r>
              <a:rPr lang="sk-SK" sz="1800" baseline="30000" dirty="0"/>
              <a:t>-1</a:t>
            </a:r>
          </a:p>
          <a:p>
            <a:pPr algn="l">
              <a:defRPr/>
            </a:pPr>
            <a:endParaRPr lang="sk-SK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k-SK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 NÁDRŽE VŽDY PRVÝ !!!</a:t>
            </a:r>
          </a:p>
          <a:p>
            <a:pPr eaLnBrk="1" hangingPunct="1">
              <a:lnSpc>
                <a:spcPct val="150000"/>
              </a:lnSpc>
            </a:pP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ávka 0,25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</a:p>
          <a:p>
            <a:pPr eaLnBrk="1" hangingPunct="1">
              <a:lnSpc>
                <a:spcPct val="150000"/>
              </a:lnSpc>
            </a:pPr>
            <a:endParaRPr lang="cs-CZ" sz="1800" b="1" dirty="0">
              <a:solidFill>
                <a:srgbClr val="FF0000"/>
              </a:solidFill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19463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179512" y="6021288"/>
            <a:ext cx="8694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shade val="30000"/>
                    <a:satMod val="115000"/>
                  </a:srgbClr>
                </a:gs>
                <a:gs pos="50000">
                  <a:srgbClr val="FF3399">
                    <a:shade val="67500"/>
                    <a:satMod val="115000"/>
                  </a:srgbClr>
                </a:gs>
                <a:gs pos="100000">
                  <a:srgbClr val="FF33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shade val="30000"/>
                    <a:satMod val="115000"/>
                  </a:srgbClr>
                </a:gs>
                <a:gs pos="50000">
                  <a:srgbClr val="FF3399">
                    <a:shade val="67500"/>
                    <a:satMod val="115000"/>
                  </a:srgbClr>
                </a:gs>
                <a:gs pos="100000">
                  <a:srgbClr val="FF33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142976" y="476672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s-CZ" sz="3600" dirty="0">
                <a:solidFill>
                  <a:schemeClr val="bg1"/>
                </a:solidFill>
                <a:cs typeface="Arial" charset="0"/>
              </a:rPr>
              <a:t>GONDOR</a:t>
            </a:r>
            <a:r>
              <a:rPr lang="cs-CZ" sz="54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l"/>
            <a:r>
              <a:rPr lang="cs-CZ" i="1" dirty="0" err="1">
                <a:solidFill>
                  <a:schemeClr val="bg1"/>
                </a:solidFill>
                <a:cs typeface="Arial" charset="0"/>
              </a:rPr>
              <a:t>lecitín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495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10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AAv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" b="-6863"/>
          <a:stretch>
            <a:fillRect/>
          </a:stretch>
        </p:blipFill>
        <p:spPr bwMode="auto">
          <a:xfrm>
            <a:off x="279400" y="6176560"/>
            <a:ext cx="8864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79400" y="2060848"/>
            <a:ext cx="8757096" cy="40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sz="2500">
                <a:solidFill>
                  <a:schemeClr val="hlink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hlink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900">
                <a:solidFill>
                  <a:schemeClr val="hlink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None/>
              <a:tabLst/>
              <a:defRPr/>
            </a:pPr>
            <a:r>
              <a:rPr lang="sk-SK" sz="3200" dirty="0">
                <a:solidFill>
                  <a:srgbClr val="0070C0"/>
                </a:solidFill>
              </a:rPr>
              <a:t>Dávka 7 kg</a:t>
            </a:r>
            <a:r>
              <a:rPr lang="sk-SK" sz="3200" dirty="0">
                <a:solidFill>
                  <a:srgbClr val="0070C0"/>
                </a:solidFill>
                <a:latin typeface="+mj-lt"/>
              </a:rPr>
              <a:t>.</a:t>
            </a:r>
            <a:r>
              <a:rPr lang="sk-SK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ha</a:t>
            </a:r>
            <a:r>
              <a:rPr lang="sk-SK" sz="3200" baseline="30000" dirty="0">
                <a:solidFill>
                  <a:srgbClr val="0070C0"/>
                </a:solidFill>
                <a:latin typeface="+mj-lt"/>
                <a:cs typeface="Arial" pitchFamily="34" charset="0"/>
              </a:rPr>
              <a:t>-1</a:t>
            </a:r>
            <a:endParaRPr lang="sk-SK" sz="3200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sk-SK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sk-SK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moluskocíd</a:t>
            </a:r>
            <a:r>
              <a:rPr kumimoji="0" lang="sk-SK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- granulovaná </a:t>
            </a:r>
            <a:r>
              <a:rPr kumimoji="0" lang="sk-SK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požerová</a:t>
            </a:r>
            <a:r>
              <a:rPr kumimoji="0" lang="sk-SK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návnada, určená na reguláciu </a:t>
            </a:r>
            <a:r>
              <a:rPr kumimoji="0" lang="sk-SK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slizniakov</a:t>
            </a:r>
            <a:r>
              <a:rPr lang="sk-SK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sk-SK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v poľnohospodárskych plodinách, zelenine, ovocných plodinách a skleníkových plodinách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sk-SK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kumimoji="0" lang="sk-SK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plikácia</a:t>
            </a:r>
            <a:r>
              <a:rPr kumimoji="0" lang="sk-SK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sa odporúča ešte pred poškodením - pri predsejbovej príprave, alebo pri sejbe(výsadbe)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sk-SK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kumimoji="0" lang="sk-SK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aximálny</a:t>
            </a:r>
            <a:r>
              <a:rPr kumimoji="0" lang="sk-SK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počet aplikácií za rok - 4x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sk-SK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minimálny interval medzi aplikáciami - 5 dní</a:t>
            </a:r>
            <a:endParaRPr kumimoji="0" lang="sk-SK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  <a:buNone/>
            </a:pPr>
            <a:endParaRPr lang="cs-CZ" sz="2400" dirty="0">
              <a:solidFill>
                <a:schemeClr val="accent5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kumimoji="0" lang="cs-CZ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</a:endParaRP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0" y="188640"/>
            <a:ext cx="9144000" cy="1368425"/>
            <a:chOff x="0" y="300"/>
            <a:chExt cx="5760" cy="86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1054246" y="454286"/>
            <a:ext cx="4376978" cy="8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IRONMAX PRO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762000" eaLnBrk="0" hangingPunct="0">
              <a:defRPr/>
            </a:pP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fosforečnan železitý</a:t>
            </a:r>
            <a:r>
              <a:rPr lang="cs-CZ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24,2 g.kg</a:t>
            </a:r>
            <a:r>
              <a:rPr lang="cs-CZ" sz="20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</a:t>
            </a:r>
            <a:r>
              <a:rPr lang="cs-CZ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42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pic>
        <p:nvPicPr>
          <p:cNvPr id="7" name="Picture 29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323528" y="6072206"/>
            <a:ext cx="850105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1056669" y="575469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EMINENT 125 ME</a:t>
            </a:r>
          </a:p>
          <a:p>
            <a:pPr marL="342900" indent="-342900" algn="l" defTabSz="762000" eaLnBrk="0" hangingPunct="0">
              <a:defRPr/>
            </a:pPr>
            <a:r>
              <a:rPr lang="cs-CZ" i="1" dirty="0" err="1">
                <a:solidFill>
                  <a:schemeClr val="bg1"/>
                </a:solidFill>
                <a:cs typeface="Arial" charset="0"/>
              </a:rPr>
              <a:t>tetraconazole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125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85786" y="1643050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r>
              <a:rPr lang="sk-SK" sz="2400" i="1" dirty="0"/>
              <a:t> </a:t>
            </a:r>
          </a:p>
          <a:p>
            <a:pPr algn="l">
              <a:defRPr/>
            </a:pPr>
            <a:r>
              <a:rPr lang="sk-SK" sz="2400" i="1" dirty="0"/>
              <a:t> </a:t>
            </a:r>
          </a:p>
          <a:p>
            <a:pPr algn="l">
              <a:defRPr/>
            </a:pPr>
            <a:endParaRPr lang="sk-SK" sz="2400" i="1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sk-SK" sz="2400" b="0" dirty="0">
              <a:latin typeface="Tahom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11560" y="1916832"/>
            <a:ext cx="8064896" cy="427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fungicídny prípravok do cukrovej repy proti </a:t>
            </a:r>
            <a:r>
              <a:rPr lang="sk-SK" dirty="0" err="1">
                <a:latin typeface="+mn-lt"/>
                <a:cs typeface="Arial" charset="0"/>
              </a:rPr>
              <a:t>cerkospóre</a:t>
            </a:r>
            <a:r>
              <a:rPr lang="sk-SK" dirty="0">
                <a:latin typeface="+mn-lt"/>
                <a:cs typeface="Arial" charset="0"/>
              </a:rPr>
              <a:t> a múčnatke</a:t>
            </a:r>
          </a:p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systémový prípravok s preventívnym, </a:t>
            </a:r>
            <a:r>
              <a:rPr lang="sk-SK" dirty="0" err="1">
                <a:latin typeface="+mn-lt"/>
                <a:cs typeface="Arial" charset="0"/>
              </a:rPr>
              <a:t>kuratívným</a:t>
            </a:r>
            <a:r>
              <a:rPr lang="sk-SK" dirty="0">
                <a:latin typeface="+mn-lt"/>
                <a:cs typeface="Arial" charset="0"/>
              </a:rPr>
              <a:t> a </a:t>
            </a:r>
            <a:r>
              <a:rPr lang="sk-SK" dirty="0" err="1">
                <a:latin typeface="+mn-lt"/>
                <a:cs typeface="Arial" charset="0"/>
              </a:rPr>
              <a:t>eradikatívným</a:t>
            </a:r>
            <a:endParaRPr lang="sk-SK" dirty="0">
              <a:latin typeface="+mn-lt"/>
              <a:cs typeface="Arial" charset="0"/>
            </a:endParaRPr>
          </a:p>
          <a:p>
            <a:pPr algn="l">
              <a:lnSpc>
                <a:spcPct val="150000"/>
              </a:lnSpc>
              <a:buClr>
                <a:srgbClr val="CC0099"/>
              </a:buClr>
              <a:buSzPct val="110000"/>
            </a:pPr>
            <a:r>
              <a:rPr lang="sk-SK" dirty="0">
                <a:latin typeface="+mn-lt"/>
                <a:cs typeface="Arial" charset="0"/>
              </a:rPr>
              <a:t>     účinkom, moderná </a:t>
            </a:r>
            <a:r>
              <a:rPr lang="sk-SK" dirty="0" err="1">
                <a:latin typeface="+mn-lt"/>
                <a:cs typeface="Arial" charset="0"/>
              </a:rPr>
              <a:t>mikroemulzná</a:t>
            </a:r>
            <a:r>
              <a:rPr lang="sk-SK" dirty="0">
                <a:latin typeface="+mn-lt"/>
                <a:cs typeface="Arial" charset="0"/>
              </a:rPr>
              <a:t> formulácia </a:t>
            </a:r>
          </a:p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 má rýchly prienik do rastliny (4 hodiny), výbornú pohyblivosť v </a:t>
            </a:r>
          </a:p>
          <a:p>
            <a:pPr algn="l">
              <a:lnSpc>
                <a:spcPct val="150000"/>
              </a:lnSpc>
              <a:buClr>
                <a:srgbClr val="CC0099"/>
              </a:buClr>
              <a:buSzPct val="110000"/>
            </a:pPr>
            <a:r>
              <a:rPr lang="sk-SK" dirty="0">
                <a:latin typeface="+mn-lt"/>
                <a:cs typeface="Arial" charset="0"/>
              </a:rPr>
              <a:t>     pletivách a vysokú a dlhodobú účinnosť </a:t>
            </a:r>
          </a:p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vynikajúci účinok na nové prírastky na rastline</a:t>
            </a:r>
          </a:p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 ošetrujeme preventívne, alebo pri prvých príznakoch chorôb</a:t>
            </a:r>
          </a:p>
          <a:p>
            <a:pPr marL="285750" indent="-285750" algn="l">
              <a:lnSpc>
                <a:spcPct val="150000"/>
              </a:lnSpc>
              <a:buClr>
                <a:srgbClr val="CC0099"/>
              </a:buClr>
              <a:buSzPct val="110000"/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  <a:cs typeface="Arial" charset="0"/>
              </a:rPr>
              <a:t> aplikujeme maximálne 1x v sezóne</a:t>
            </a:r>
          </a:p>
          <a:p>
            <a:pPr>
              <a:lnSpc>
                <a:spcPct val="150000"/>
              </a:lnSpc>
              <a:buClr>
                <a:srgbClr val="CC0099"/>
              </a:buClr>
              <a:buSzPct val="110000"/>
            </a:pPr>
            <a:r>
              <a:rPr lang="sk-SK" sz="18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 0,8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endParaRPr lang="sk-SK" sz="2400" dirty="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156256"/>
            <a:ext cx="9144000" cy="1368425"/>
            <a:chOff x="0" y="300"/>
            <a:chExt cx="5760" cy="862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pic>
        <p:nvPicPr>
          <p:cNvPr id="7" name="Picture 29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323528" y="6072206"/>
            <a:ext cx="850105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971600" y="407038"/>
            <a:ext cx="6323643" cy="6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MERCURY</a:t>
            </a:r>
          </a:p>
          <a:p>
            <a:pPr marL="342900" indent="-342900" algn="l" defTabSz="762000" eaLnBrk="0" hangingPunct="0">
              <a:defRPr/>
            </a:pP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Difenoconazole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100 g.l</a:t>
            </a:r>
            <a:r>
              <a:rPr lang="cs-CZ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Fenpropidin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375 g.l</a:t>
            </a:r>
            <a:r>
              <a:rPr lang="cs-CZ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85786" y="1643050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endParaRPr lang="sk-SK" sz="2400" i="1" dirty="0"/>
          </a:p>
          <a:p>
            <a:pPr algn="l">
              <a:defRPr/>
            </a:pPr>
            <a:r>
              <a:rPr lang="sk-SK" sz="2400" i="1" dirty="0"/>
              <a:t> </a:t>
            </a:r>
          </a:p>
          <a:p>
            <a:pPr algn="l">
              <a:defRPr/>
            </a:pPr>
            <a:r>
              <a:rPr lang="sk-SK" sz="2400" i="1" dirty="0"/>
              <a:t> </a:t>
            </a:r>
          </a:p>
          <a:p>
            <a:pPr algn="l">
              <a:defRPr/>
            </a:pPr>
            <a:endParaRPr lang="sk-SK" sz="2400" i="1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sk-SK" sz="2400" b="0" dirty="0">
              <a:latin typeface="Tahoma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0A09530-3BB0-4DB3-ABFE-0B1595CED0E1}"/>
              </a:ext>
            </a:extLst>
          </p:cNvPr>
          <p:cNvSpPr txBox="1"/>
          <p:nvPr/>
        </p:nvSpPr>
        <p:spPr bwMode="auto">
          <a:xfrm>
            <a:off x="718972" y="1663397"/>
            <a:ext cx="763924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kombinovaný širokospektrálny systémový fungicídny prípravok s preventívnym a kuratívnym účinkom</a:t>
            </a:r>
          </a:p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pôsobí proti </a:t>
            </a:r>
            <a:r>
              <a:rPr lang="sk-SK" i="0" u="none" strike="noStrike" baseline="0" dirty="0" err="1">
                <a:latin typeface="+mn-lt"/>
                <a:cs typeface="Arial" panose="020B0604020202020204" pitchFamily="34" charset="0"/>
              </a:rPr>
              <a:t>cekosporioze</a:t>
            </a: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 a múčnatke(vedľajší účinok proti hrdzi a </a:t>
            </a:r>
            <a:r>
              <a:rPr lang="sk-SK" i="0" u="none" strike="noStrike" baseline="0" dirty="0" err="1">
                <a:latin typeface="+mn-lt"/>
                <a:cs typeface="Arial" panose="020B0604020202020204" pitchFamily="34" charset="0"/>
              </a:rPr>
              <a:t>ramulárii</a:t>
            </a: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rýchly účinok a dlhodobé pôsobenie</a:t>
            </a:r>
          </a:p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aplikácia preventívne, alebo po zaznamenaní prvých príznakov napadnutia</a:t>
            </a:r>
          </a:p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sk-SK" i="0" u="none" strike="noStrike" baseline="0" dirty="0">
                <a:latin typeface="+mn-lt"/>
                <a:cs typeface="Arial" panose="020B0604020202020204" pitchFamily="34" charset="0"/>
              </a:rPr>
              <a:t>možnosť použiť 2x za vegetačné obdobie</a:t>
            </a:r>
          </a:p>
          <a:p>
            <a:pPr marL="342900" indent="-342900" algn="l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pl-PL" i="0" u="none" strike="noStrike" baseline="0" dirty="0">
                <a:latin typeface="+mn-lt"/>
                <a:cs typeface="Arial" panose="020B0604020202020204" pitchFamily="34" charset="0"/>
              </a:rPr>
              <a:t>interval medzi aplikáciami je 21 dní.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      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Dávka  1 l.ha</a:t>
            </a:r>
            <a:r>
              <a:rPr lang="pl-PL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l-PL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4272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251520" y="6093296"/>
            <a:ext cx="8892480" cy="764704"/>
            <a:chOff x="395536" y="6093296"/>
            <a:chExt cx="8748464" cy="764704"/>
          </a:xfrm>
        </p:grpSpPr>
        <p:sp>
          <p:nvSpPr>
            <p:cNvPr id="46104" name="Obdélník 5"/>
            <p:cNvSpPr>
              <a:spLocks noChangeArrowheads="1"/>
            </p:cNvSpPr>
            <p:nvPr/>
          </p:nvSpPr>
          <p:spPr bwMode="auto">
            <a:xfrm>
              <a:off x="714375" y="6143625"/>
              <a:ext cx="8429625" cy="7143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46105" name="Picture 14" descr="AAvys"/>
            <p:cNvPicPr>
              <a:picLocks noChangeAspect="1" noChangeArrowheads="1"/>
            </p:cNvPicPr>
            <p:nvPr/>
          </p:nvPicPr>
          <p:blipFill>
            <a:blip r:embed="rId2" cstate="print"/>
            <a:srcRect r="1634" b="-6863"/>
            <a:stretch>
              <a:fillRect/>
            </a:stretch>
          </p:blipFill>
          <p:spPr bwMode="auto">
            <a:xfrm>
              <a:off x="395536" y="6093296"/>
              <a:ext cx="8358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 rot="-1232262">
            <a:off x="7047795" y="1547301"/>
            <a:ext cx="1745155" cy="88357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690"/>
              </a:avLst>
            </a:prstTxWarp>
          </a:bodyPr>
          <a:lstStyle/>
          <a:p>
            <a:endParaRPr lang="sk-SK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CC000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043608" y="548680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BORONIA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2287141"/>
            <a:ext cx="7560840" cy="38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špeciálne </a:t>
            </a:r>
            <a:r>
              <a:rPr lang="sk-SK" dirty="0" err="1">
                <a:latin typeface="+mn-lt"/>
                <a:cs typeface="Arial" charset="0"/>
              </a:rPr>
              <a:t>suspenzné</a:t>
            </a:r>
            <a:r>
              <a:rPr lang="sk-SK" dirty="0">
                <a:latin typeface="+mn-lt"/>
                <a:cs typeface="Arial" charset="0"/>
              </a:rPr>
              <a:t> hnojivo s vysokým obsahom bóru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bór je dôležitý pre transport živín, má </a:t>
            </a:r>
            <a:r>
              <a:rPr lang="sk-SK" dirty="0" err="1">
                <a:latin typeface="+mn-lt"/>
                <a:cs typeface="Arial" charset="0"/>
              </a:rPr>
              <a:t>významnu</a:t>
            </a:r>
            <a:r>
              <a:rPr lang="sk-SK" dirty="0">
                <a:latin typeface="+mn-lt"/>
                <a:cs typeface="Arial" charset="0"/>
              </a:rPr>
              <a:t> úlohu pri metabolizme nukleových </a:t>
            </a:r>
            <a:r>
              <a:rPr lang="sk-SK" dirty="0" err="1">
                <a:latin typeface="+mn-lt"/>
                <a:cs typeface="Arial" charset="0"/>
              </a:rPr>
              <a:t>kuselín</a:t>
            </a:r>
            <a:endParaRPr lang="sk-SK" dirty="0">
              <a:latin typeface="+mn-lt"/>
              <a:cs typeface="Arial" charset="0"/>
            </a:endParaRP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zvyšuje cukornatosť, pôsobí proti srdiečkovej </a:t>
            </a:r>
            <a:r>
              <a:rPr lang="sk-SK" dirty="0" err="1">
                <a:latin typeface="+mn-lt"/>
                <a:cs typeface="Arial" charset="0"/>
              </a:rPr>
              <a:t>hniobe</a:t>
            </a:r>
            <a:endParaRPr lang="sk-SK" dirty="0">
              <a:latin typeface="+mn-lt"/>
              <a:cs typeface="Arial" charset="0"/>
            </a:endParaRP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zlepšuje odolnosť k stresu, podporuje rast 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prvá aplikácia  -  na začiatku vývoja rastlín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druhá aplikácia  - na dobre vyvinuté listy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možná kombinácia s bežnými herbicídmi, </a:t>
            </a:r>
            <a:r>
              <a:rPr lang="sk-SK" dirty="0" err="1">
                <a:latin typeface="+mn-lt"/>
                <a:cs typeface="Arial" charset="0"/>
              </a:rPr>
              <a:t>fungicídmi</a:t>
            </a:r>
            <a:r>
              <a:rPr lang="sk-SK" dirty="0">
                <a:latin typeface="+mn-lt"/>
                <a:cs typeface="Arial" charset="0"/>
              </a:rPr>
              <a:t> a insekticídmi </a:t>
            </a:r>
            <a:r>
              <a:rPr lang="sk-SK" i="1" dirty="0">
                <a:latin typeface="+mn-lt"/>
                <a:cs typeface="Arial" charset="0"/>
              </a:rPr>
              <a:t> </a:t>
            </a:r>
          </a:p>
          <a:p>
            <a:pPr marR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1,0 - 3,0 l</a:t>
            </a:r>
            <a:r>
              <a:rPr lang="sk-SK" sz="2400" dirty="0">
                <a:solidFill>
                  <a:srgbClr val="0070C0"/>
                </a:solidFill>
              </a:rPr>
              <a:t>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R="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sz="2400" i="1" dirty="0">
              <a:cs typeface="Arial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151620" y="1687462"/>
            <a:ext cx="684076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sk-SK" sz="1800" dirty="0">
                <a:cs typeface="Arial" charset="0"/>
              </a:rPr>
              <a:t>B 150 g.l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Mo</a:t>
            </a:r>
            <a:r>
              <a:rPr lang="sk-SK" sz="1800" dirty="0">
                <a:cs typeface="Arial" charset="0"/>
              </a:rPr>
              <a:t> 0,28 g.l</a:t>
            </a:r>
            <a:r>
              <a:rPr lang="sk-SK" sz="1800" baseline="30000" dirty="0"/>
              <a:t>-1</a:t>
            </a:r>
            <a:endParaRPr lang="cs-CZ" sz="1800" dirty="0">
              <a:cs typeface="Arial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154933" y="2115667"/>
            <a:ext cx="6840760" cy="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5" name="Picture 2" descr="Zuckerrü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178" y="3501008"/>
            <a:ext cx="1068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251520" y="6093296"/>
            <a:ext cx="8892480" cy="764704"/>
            <a:chOff x="395536" y="6093296"/>
            <a:chExt cx="8748464" cy="764704"/>
          </a:xfrm>
        </p:grpSpPr>
        <p:sp>
          <p:nvSpPr>
            <p:cNvPr id="46104" name="Obdélník 5"/>
            <p:cNvSpPr>
              <a:spLocks noChangeArrowheads="1"/>
            </p:cNvSpPr>
            <p:nvPr/>
          </p:nvSpPr>
          <p:spPr bwMode="auto">
            <a:xfrm>
              <a:off x="714375" y="6143625"/>
              <a:ext cx="8429625" cy="7143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46105" name="Picture 14" descr="AAvys"/>
            <p:cNvPicPr>
              <a:picLocks noChangeAspect="1" noChangeArrowheads="1"/>
            </p:cNvPicPr>
            <p:nvPr/>
          </p:nvPicPr>
          <p:blipFill>
            <a:blip r:embed="rId2" cstate="print"/>
            <a:srcRect r="1634" b="-6863"/>
            <a:stretch>
              <a:fillRect/>
            </a:stretch>
          </p:blipFill>
          <p:spPr bwMode="auto">
            <a:xfrm>
              <a:off x="395536" y="6093296"/>
              <a:ext cx="8358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 rot="-1232262">
            <a:off x="7047795" y="1547301"/>
            <a:ext cx="1745155" cy="88357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690"/>
              </a:avLst>
            </a:prstTxWarp>
          </a:bodyPr>
          <a:lstStyle/>
          <a:p>
            <a:endParaRPr lang="sk-SK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CC000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043608" y="548680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ALICUPRIN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085378" y="2416629"/>
            <a:ext cx="6795879" cy="92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5" name="Picture 2" descr="Zuckerrü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65" y="2730624"/>
            <a:ext cx="1068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BE1A5EE-ECDA-4637-A5C5-690BA3D4EFDC}"/>
              </a:ext>
            </a:extLst>
          </p:cNvPr>
          <p:cNvSpPr txBox="1"/>
          <p:nvPr/>
        </p:nvSpPr>
        <p:spPr bwMode="auto">
          <a:xfrm>
            <a:off x="708014" y="2565210"/>
            <a:ext cx="6956251" cy="298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8753" tIns="59377" rIns="118753" bIns="59377" rtlCol="0">
            <a:spAutoFit/>
          </a:bodyPr>
          <a:lstStyle/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koncentrované meďnaté hnojivo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meď zvyšuje stabilitu chlorofylu a predlžuje obdobie aktívnej fotosyntézy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nedostatok medi znižuje využiteľnosť dusíka z hnojív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aplikujeme počas vegetácie na list, najneskôr s posledným fungicídnym ošetrením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 kern="0" dirty="0">
                <a:solidFill>
                  <a:srgbClr val="FF0000"/>
                </a:solidFill>
              </a:rPr>
              <a:t>		</a:t>
            </a:r>
            <a:r>
              <a:rPr lang="sk-SK" sz="2400" kern="0" dirty="0">
                <a:solidFill>
                  <a:srgbClr val="0070C0"/>
                </a:solidFill>
              </a:rPr>
              <a:t>Dávka  1,6 – 2,6 l.ha</a:t>
            </a:r>
            <a:r>
              <a:rPr lang="sk-SK" sz="2400" kern="0" baseline="30000" dirty="0">
                <a:solidFill>
                  <a:srgbClr val="0070C0"/>
                </a:solidFill>
              </a:rPr>
              <a:t>-1</a:t>
            </a:r>
            <a:endParaRPr lang="sk-SK" sz="2400" kern="0" dirty="0">
              <a:solidFill>
                <a:srgbClr val="0070C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82965D5-E3FE-4CDC-83AB-49BB1FCACD7B}"/>
              </a:ext>
            </a:extLst>
          </p:cNvPr>
          <p:cNvSpPr txBox="1"/>
          <p:nvPr/>
        </p:nvSpPr>
        <p:spPr bwMode="auto">
          <a:xfrm>
            <a:off x="0" y="1839209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dirty="0"/>
              <a:t>Cu - 377,5 g.l</a:t>
            </a:r>
            <a:r>
              <a:rPr lang="pl-PL" baseline="30000" dirty="0"/>
              <a:t>-1</a:t>
            </a:r>
            <a:r>
              <a:rPr lang="pl-PL" dirty="0"/>
              <a:t> (25%)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2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251520" y="6093296"/>
            <a:ext cx="8892480" cy="764704"/>
            <a:chOff x="395536" y="6093296"/>
            <a:chExt cx="8748464" cy="764704"/>
          </a:xfrm>
        </p:grpSpPr>
        <p:sp>
          <p:nvSpPr>
            <p:cNvPr id="46104" name="Obdélník 5"/>
            <p:cNvSpPr>
              <a:spLocks noChangeArrowheads="1"/>
            </p:cNvSpPr>
            <p:nvPr/>
          </p:nvSpPr>
          <p:spPr bwMode="auto">
            <a:xfrm>
              <a:off x="714375" y="6143625"/>
              <a:ext cx="8429625" cy="7143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46105" name="Picture 14" descr="AAvys"/>
            <p:cNvPicPr>
              <a:picLocks noChangeAspect="1" noChangeArrowheads="1"/>
            </p:cNvPicPr>
            <p:nvPr/>
          </p:nvPicPr>
          <p:blipFill>
            <a:blip r:embed="rId2" cstate="print"/>
            <a:srcRect r="1634" b="-6863"/>
            <a:stretch>
              <a:fillRect/>
            </a:stretch>
          </p:blipFill>
          <p:spPr bwMode="auto">
            <a:xfrm>
              <a:off x="395536" y="6093296"/>
              <a:ext cx="8358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 rot="-1232262">
            <a:off x="7047795" y="1547301"/>
            <a:ext cx="1745155" cy="88357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690"/>
              </a:avLst>
            </a:prstTxWarp>
          </a:bodyPr>
          <a:lstStyle/>
          <a:p>
            <a:endParaRPr lang="sk-SK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CC000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043608" y="548680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CIGOFOL K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1049474" y="1799047"/>
            <a:ext cx="7122925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pt-BR" sz="1800" dirty="0">
                <a:cs typeface="Arial" charset="0"/>
              </a:rPr>
              <a:t>P</a:t>
            </a:r>
            <a:r>
              <a:rPr lang="sk-SK" sz="1800" baseline="-25000" dirty="0">
                <a:cs typeface="Arial" charset="0"/>
              </a:rPr>
              <a:t>2</a:t>
            </a:r>
            <a:r>
              <a:rPr lang="pt-BR" sz="1800" dirty="0">
                <a:cs typeface="Arial" charset="0"/>
              </a:rPr>
              <a:t>O</a:t>
            </a:r>
            <a:r>
              <a:rPr lang="sk-SK" sz="1800" baseline="-25000" dirty="0">
                <a:cs typeface="Arial" charset="0"/>
              </a:rPr>
              <a:t>5</a:t>
            </a:r>
            <a:r>
              <a:rPr lang="sk-SK" sz="1800" dirty="0">
                <a:cs typeface="Arial" charset="0"/>
              </a:rPr>
              <a:t> - </a:t>
            </a:r>
            <a:r>
              <a:rPr lang="pt-BR" sz="1800" dirty="0">
                <a:cs typeface="Arial" charset="0"/>
              </a:rPr>
              <a:t>16,4 %</a:t>
            </a:r>
            <a:r>
              <a:rPr lang="sk-SK" sz="1800" dirty="0">
                <a:cs typeface="Arial" charset="0"/>
              </a:rPr>
              <a:t>(</a:t>
            </a:r>
            <a:r>
              <a:rPr lang="pt-BR" sz="1800" dirty="0">
                <a:cs typeface="Arial" charset="0"/>
              </a:rPr>
              <a:t>240 g.l</a:t>
            </a:r>
            <a:r>
              <a:rPr lang="sk-SK" sz="1800" baseline="26000" dirty="0">
                <a:cs typeface="Arial" charset="0"/>
              </a:rPr>
              <a:t>-1</a:t>
            </a:r>
            <a:r>
              <a:rPr lang="pt-BR" sz="1800" dirty="0">
                <a:cs typeface="Arial" charset="0"/>
              </a:rPr>
              <a:t>);</a:t>
            </a:r>
            <a:r>
              <a:rPr lang="sk-SK" sz="1800" dirty="0">
                <a:cs typeface="Arial" charset="0"/>
              </a:rPr>
              <a:t>  K</a:t>
            </a:r>
            <a:r>
              <a:rPr lang="sk-SK" sz="1800" baseline="-25000" dirty="0">
                <a:cs typeface="Arial" charset="0"/>
              </a:rPr>
              <a:t>2</a:t>
            </a:r>
            <a:r>
              <a:rPr lang="sk-SK" sz="1800" dirty="0">
                <a:cs typeface="Arial" charset="0"/>
              </a:rPr>
              <a:t>O - 21,7%(318 g.l</a:t>
            </a:r>
            <a:r>
              <a:rPr lang="sk-SK" sz="1800" baseline="30000" dirty="0">
                <a:cs typeface="Arial" charset="0"/>
              </a:rPr>
              <a:t>-1</a:t>
            </a:r>
            <a:r>
              <a:rPr lang="sk-SK" sz="1800" dirty="0">
                <a:cs typeface="Arial" charset="0"/>
              </a:rPr>
              <a:t>) B – 0,55% (8 g.l</a:t>
            </a:r>
            <a:r>
              <a:rPr lang="sk-SK" sz="1800" baseline="30000" dirty="0">
                <a:cs typeface="Arial" charset="0"/>
              </a:rPr>
              <a:t>-1</a:t>
            </a:r>
            <a:r>
              <a:rPr lang="sk-SK" sz="1800" dirty="0">
                <a:cs typeface="Arial" charset="0"/>
              </a:rPr>
              <a:t>)</a:t>
            </a:r>
            <a:endParaRPr lang="cs-CZ" sz="1800" dirty="0">
              <a:cs typeface="Arial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114426" y="2242457"/>
            <a:ext cx="6913849" cy="142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5" name="Picture 2" descr="Zuckerrü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0235" y="3621853"/>
            <a:ext cx="1068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BE1A5EE-ECDA-4637-A5C5-690BA3D4EFDC}"/>
              </a:ext>
            </a:extLst>
          </p:cNvPr>
          <p:cNvSpPr txBox="1"/>
          <p:nvPr/>
        </p:nvSpPr>
        <p:spPr bwMode="auto">
          <a:xfrm>
            <a:off x="682464" y="2410648"/>
            <a:ext cx="7345811" cy="37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8753" tIns="59377" rIns="118753" bIns="59377" rtlCol="0">
            <a:spAutoFit/>
          </a:bodyPr>
          <a:lstStyle/>
          <a:p>
            <a:pPr marL="285750" indent="-285750" algn="l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nová kombinácia dvoch </a:t>
            </a:r>
            <a:r>
              <a:rPr lang="sk-SK" kern="0" dirty="0" err="1">
                <a:solidFill>
                  <a:srgbClr val="000000"/>
                </a:solidFill>
                <a:latin typeface="+mn-lt"/>
              </a:rPr>
              <a:t>makroprvkov</a:t>
            </a:r>
            <a:r>
              <a:rPr lang="sk-SK" kern="0" dirty="0">
                <a:solidFill>
                  <a:srgbClr val="000000"/>
                </a:solidFill>
                <a:latin typeface="+mn-lt"/>
              </a:rPr>
              <a:t> s bórom</a:t>
            </a:r>
          </a:p>
          <a:p>
            <a:pPr marL="285750" indent="-285750" algn="l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použitie: cukrová repa, slnečnica, kukurica, obilniny, strukoviny, vinič, ovocie</a:t>
            </a:r>
          </a:p>
          <a:p>
            <a:pPr marL="271463" indent="-271463" algn="l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vhodné v obdobiach sťaženého príjmu </a:t>
            </a:r>
            <a:r>
              <a:rPr lang="sk-SK" kern="0" dirty="0" err="1">
                <a:solidFill>
                  <a:srgbClr val="000000"/>
                </a:solidFill>
                <a:latin typeface="+mn-lt"/>
              </a:rPr>
              <a:t>makroprvkov</a:t>
            </a:r>
            <a:r>
              <a:rPr lang="sk-SK" kern="0" dirty="0">
                <a:solidFill>
                  <a:srgbClr val="000000"/>
                </a:solidFill>
                <a:latin typeface="+mn-lt"/>
              </a:rPr>
              <a:t> koreňmi rastlín (sucho, chlad)</a:t>
            </a:r>
          </a:p>
          <a:p>
            <a:pPr marL="271463" indent="-271463" algn="l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kern="0" dirty="0">
                <a:solidFill>
                  <a:srgbClr val="000000"/>
                </a:solidFill>
                <a:latin typeface="+mn-lt"/>
              </a:rPr>
              <a:t>podporuje vyzrievanie pletív koreňov, zlepšuje skladovateľnosť buliev</a:t>
            </a:r>
          </a:p>
          <a:p>
            <a:pPr marL="271463" indent="-271463" algn="l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kern="0" dirty="0" err="1">
                <a:solidFill>
                  <a:srgbClr val="000000"/>
                </a:solidFill>
                <a:latin typeface="+mn-lt"/>
              </a:rPr>
              <a:t>pozítívne</a:t>
            </a:r>
            <a:r>
              <a:rPr lang="sk-SK" kern="0" dirty="0">
                <a:solidFill>
                  <a:srgbClr val="000000"/>
                </a:solidFill>
                <a:latin typeface="+mn-lt"/>
              </a:rPr>
              <a:t> ovplyvňuje zabudovanie cukru a urýchľuje dozrievanie</a:t>
            </a:r>
          </a:p>
          <a:p>
            <a:pPr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</a:pPr>
            <a:r>
              <a:rPr lang="sk-SK" sz="2400" kern="0" dirty="0">
                <a:solidFill>
                  <a:srgbClr val="0070C0"/>
                </a:solidFill>
              </a:rPr>
              <a:t>Dávka  1 - 2 l.ha</a:t>
            </a:r>
            <a:r>
              <a:rPr lang="sk-SK" sz="2400" kern="0" baseline="30000" dirty="0">
                <a:solidFill>
                  <a:srgbClr val="0070C0"/>
                </a:solidFill>
              </a:rPr>
              <a:t>-1</a:t>
            </a:r>
            <a:endParaRPr lang="sk-SK" sz="2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178418" y="620689"/>
            <a:ext cx="6921974" cy="542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>
                <a:solidFill>
                  <a:srgbClr val="0070C0"/>
                </a:solidFill>
              </a:rPr>
              <a:t>Mapa rozdelenia regiónov 2022</a:t>
            </a: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675" dirty="0"/>
          </a:p>
        </p:txBody>
      </p:sp>
      <p:sp>
        <p:nvSpPr>
          <p:cNvPr id="3" name="Freeform 59"/>
          <p:cNvSpPr>
            <a:spLocks/>
          </p:cNvSpPr>
          <p:nvPr/>
        </p:nvSpPr>
        <p:spPr bwMode="auto">
          <a:xfrm>
            <a:off x="4837417" y="3180160"/>
            <a:ext cx="692944" cy="651272"/>
          </a:xfrm>
          <a:custGeom>
            <a:avLst/>
            <a:gdLst>
              <a:gd name="T0" fmla="*/ 2147483647 w 311"/>
              <a:gd name="T1" fmla="*/ 2147483647 h 294"/>
              <a:gd name="T2" fmla="*/ 2147483647 w 311"/>
              <a:gd name="T3" fmla="*/ 2147483647 h 294"/>
              <a:gd name="T4" fmla="*/ 2147483647 w 311"/>
              <a:gd name="T5" fmla="*/ 2147483647 h 294"/>
              <a:gd name="T6" fmla="*/ 2147483647 w 311"/>
              <a:gd name="T7" fmla="*/ 2147483647 h 294"/>
              <a:gd name="T8" fmla="*/ 2147483647 w 311"/>
              <a:gd name="T9" fmla="*/ 2147483647 h 294"/>
              <a:gd name="T10" fmla="*/ 2147483647 w 311"/>
              <a:gd name="T11" fmla="*/ 2147483647 h 294"/>
              <a:gd name="T12" fmla="*/ 2147483647 w 311"/>
              <a:gd name="T13" fmla="*/ 2147483647 h 294"/>
              <a:gd name="T14" fmla="*/ 2147483647 w 311"/>
              <a:gd name="T15" fmla="*/ 2147483647 h 294"/>
              <a:gd name="T16" fmla="*/ 2147483647 w 311"/>
              <a:gd name="T17" fmla="*/ 2147483647 h 294"/>
              <a:gd name="T18" fmla="*/ 2147483647 w 311"/>
              <a:gd name="T19" fmla="*/ 2147483647 h 294"/>
              <a:gd name="T20" fmla="*/ 2147483647 w 311"/>
              <a:gd name="T21" fmla="*/ 2147483647 h 294"/>
              <a:gd name="T22" fmla="*/ 2147483647 w 311"/>
              <a:gd name="T23" fmla="*/ 2147483647 h 294"/>
              <a:gd name="T24" fmla="*/ 2147483647 w 311"/>
              <a:gd name="T25" fmla="*/ 2147483647 h 294"/>
              <a:gd name="T26" fmla="*/ 2147483647 w 311"/>
              <a:gd name="T27" fmla="*/ 2147483647 h 294"/>
              <a:gd name="T28" fmla="*/ 2147483647 w 311"/>
              <a:gd name="T29" fmla="*/ 2147483647 h 294"/>
              <a:gd name="T30" fmla="*/ 2147483647 w 311"/>
              <a:gd name="T31" fmla="*/ 2147483647 h 294"/>
              <a:gd name="T32" fmla="*/ 2147483647 w 311"/>
              <a:gd name="T33" fmla="*/ 2147483647 h 294"/>
              <a:gd name="T34" fmla="*/ 2147483647 w 311"/>
              <a:gd name="T35" fmla="*/ 2147483647 h 294"/>
              <a:gd name="T36" fmla="*/ 2147483647 w 311"/>
              <a:gd name="T37" fmla="*/ 2147483647 h 294"/>
              <a:gd name="T38" fmla="*/ 2147483647 w 311"/>
              <a:gd name="T39" fmla="*/ 2147483647 h 294"/>
              <a:gd name="T40" fmla="*/ 2147483647 w 311"/>
              <a:gd name="T41" fmla="*/ 2147483647 h 294"/>
              <a:gd name="T42" fmla="*/ 2147483647 w 311"/>
              <a:gd name="T43" fmla="*/ 2147483647 h 294"/>
              <a:gd name="T44" fmla="*/ 2147483647 w 311"/>
              <a:gd name="T45" fmla="*/ 2147483647 h 294"/>
              <a:gd name="T46" fmla="*/ 2147483647 w 311"/>
              <a:gd name="T47" fmla="*/ 2147483647 h 294"/>
              <a:gd name="T48" fmla="*/ 2147483647 w 311"/>
              <a:gd name="T49" fmla="*/ 2147483647 h 294"/>
              <a:gd name="T50" fmla="*/ 2147483647 w 311"/>
              <a:gd name="T51" fmla="*/ 2147483647 h 294"/>
              <a:gd name="T52" fmla="*/ 2147483647 w 311"/>
              <a:gd name="T53" fmla="*/ 2147483647 h 294"/>
              <a:gd name="T54" fmla="*/ 2147483647 w 311"/>
              <a:gd name="T55" fmla="*/ 2147483647 h 294"/>
              <a:gd name="T56" fmla="*/ 2147483647 w 311"/>
              <a:gd name="T57" fmla="*/ 2147483647 h 294"/>
              <a:gd name="T58" fmla="*/ 2147483647 w 311"/>
              <a:gd name="T59" fmla="*/ 2147483647 h 294"/>
              <a:gd name="T60" fmla="*/ 2147483647 w 311"/>
              <a:gd name="T61" fmla="*/ 2147483647 h 294"/>
              <a:gd name="T62" fmla="*/ 2147483647 w 311"/>
              <a:gd name="T63" fmla="*/ 2147483647 h 294"/>
              <a:gd name="T64" fmla="*/ 2147483647 w 311"/>
              <a:gd name="T65" fmla="*/ 2147483647 h 294"/>
              <a:gd name="T66" fmla="*/ 2147483647 w 311"/>
              <a:gd name="T67" fmla="*/ 2147483647 h 294"/>
              <a:gd name="T68" fmla="*/ 2147483647 w 311"/>
              <a:gd name="T69" fmla="*/ 2147483647 h 294"/>
              <a:gd name="T70" fmla="*/ 2147483647 w 311"/>
              <a:gd name="T71" fmla="*/ 2147483647 h 294"/>
              <a:gd name="T72" fmla="*/ 2147483647 w 311"/>
              <a:gd name="T73" fmla="*/ 2147483647 h 294"/>
              <a:gd name="T74" fmla="*/ 2147483647 w 311"/>
              <a:gd name="T75" fmla="*/ 2147483647 h 294"/>
              <a:gd name="T76" fmla="*/ 2147483647 w 311"/>
              <a:gd name="T77" fmla="*/ 2147483647 h 294"/>
              <a:gd name="T78" fmla="*/ 2147483647 w 311"/>
              <a:gd name="T79" fmla="*/ 2147483647 h 294"/>
              <a:gd name="T80" fmla="*/ 2147483647 w 311"/>
              <a:gd name="T81" fmla="*/ 2147483647 h 294"/>
              <a:gd name="T82" fmla="*/ 2147483647 w 311"/>
              <a:gd name="T83" fmla="*/ 2147483647 h 294"/>
              <a:gd name="T84" fmla="*/ 2147483647 w 311"/>
              <a:gd name="T85" fmla="*/ 2147483647 h 294"/>
              <a:gd name="T86" fmla="*/ 2147483647 w 311"/>
              <a:gd name="T87" fmla="*/ 2147483647 h 294"/>
              <a:gd name="T88" fmla="*/ 2147483647 w 311"/>
              <a:gd name="T89" fmla="*/ 2147483647 h 294"/>
              <a:gd name="T90" fmla="*/ 2147483647 w 311"/>
              <a:gd name="T91" fmla="*/ 2147483647 h 294"/>
              <a:gd name="T92" fmla="*/ 2147483647 w 311"/>
              <a:gd name="T93" fmla="*/ 2147483647 h 294"/>
              <a:gd name="T94" fmla="*/ 2147483647 w 311"/>
              <a:gd name="T95" fmla="*/ 2147483647 h 294"/>
              <a:gd name="T96" fmla="*/ 2147483647 w 311"/>
              <a:gd name="T97" fmla="*/ 2147483647 h 294"/>
              <a:gd name="T98" fmla="*/ 2147483647 w 311"/>
              <a:gd name="T99" fmla="*/ 2147483647 h 294"/>
              <a:gd name="T100" fmla="*/ 2147483647 w 311"/>
              <a:gd name="T101" fmla="*/ 2147483647 h 294"/>
              <a:gd name="T102" fmla="*/ 2147483647 w 311"/>
              <a:gd name="T103" fmla="*/ 2147483647 h 294"/>
              <a:gd name="T104" fmla="*/ 2147483647 w 311"/>
              <a:gd name="T105" fmla="*/ 0 h 294"/>
              <a:gd name="T106" fmla="*/ 2147483647 w 311"/>
              <a:gd name="T107" fmla="*/ 2147483647 h 294"/>
              <a:gd name="T108" fmla="*/ 2147483647 w 311"/>
              <a:gd name="T109" fmla="*/ 2147483647 h 294"/>
              <a:gd name="T110" fmla="*/ 2147483647 w 311"/>
              <a:gd name="T111" fmla="*/ 2147483647 h 294"/>
              <a:gd name="T112" fmla="*/ 2147483647 w 311"/>
              <a:gd name="T113" fmla="*/ 2147483647 h 294"/>
              <a:gd name="T114" fmla="*/ 2147483647 w 311"/>
              <a:gd name="T115" fmla="*/ 2147483647 h 294"/>
              <a:gd name="T116" fmla="*/ 2147483647 w 311"/>
              <a:gd name="T117" fmla="*/ 2147483647 h 294"/>
              <a:gd name="T118" fmla="*/ 0 w 311"/>
              <a:gd name="T119" fmla="*/ 2147483647 h 294"/>
              <a:gd name="T120" fmla="*/ 2147483647 w 311"/>
              <a:gd name="T121" fmla="*/ 2147483647 h 2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1"/>
              <a:gd name="T184" fmla="*/ 0 h 294"/>
              <a:gd name="T185" fmla="*/ 311 w 311"/>
              <a:gd name="T186" fmla="*/ 294 h 2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1" h="294">
                <a:moveTo>
                  <a:pt x="2" y="32"/>
                </a:moveTo>
                <a:lnTo>
                  <a:pt x="9" y="39"/>
                </a:lnTo>
                <a:lnTo>
                  <a:pt x="30" y="40"/>
                </a:lnTo>
                <a:lnTo>
                  <a:pt x="42" y="68"/>
                </a:lnTo>
                <a:lnTo>
                  <a:pt x="38" y="78"/>
                </a:lnTo>
                <a:lnTo>
                  <a:pt x="53" y="82"/>
                </a:lnTo>
                <a:lnTo>
                  <a:pt x="54" y="101"/>
                </a:lnTo>
                <a:lnTo>
                  <a:pt x="66" y="113"/>
                </a:lnTo>
                <a:lnTo>
                  <a:pt x="63" y="125"/>
                </a:lnTo>
                <a:lnTo>
                  <a:pt x="76" y="132"/>
                </a:lnTo>
                <a:lnTo>
                  <a:pt x="67" y="143"/>
                </a:lnTo>
                <a:lnTo>
                  <a:pt x="90" y="152"/>
                </a:lnTo>
                <a:lnTo>
                  <a:pt x="97" y="171"/>
                </a:lnTo>
                <a:lnTo>
                  <a:pt x="107" y="169"/>
                </a:lnTo>
                <a:lnTo>
                  <a:pt x="113" y="183"/>
                </a:lnTo>
                <a:lnTo>
                  <a:pt x="103" y="192"/>
                </a:lnTo>
                <a:lnTo>
                  <a:pt x="102" y="201"/>
                </a:lnTo>
                <a:lnTo>
                  <a:pt x="112" y="211"/>
                </a:lnTo>
                <a:lnTo>
                  <a:pt x="115" y="198"/>
                </a:lnTo>
                <a:lnTo>
                  <a:pt x="139" y="198"/>
                </a:lnTo>
                <a:lnTo>
                  <a:pt x="131" y="225"/>
                </a:lnTo>
                <a:lnTo>
                  <a:pt x="165" y="238"/>
                </a:lnTo>
                <a:lnTo>
                  <a:pt x="168" y="258"/>
                </a:lnTo>
                <a:lnTo>
                  <a:pt x="174" y="264"/>
                </a:lnTo>
                <a:lnTo>
                  <a:pt x="183" y="267"/>
                </a:lnTo>
                <a:lnTo>
                  <a:pt x="184" y="279"/>
                </a:lnTo>
                <a:lnTo>
                  <a:pt x="191" y="284"/>
                </a:lnTo>
                <a:lnTo>
                  <a:pt x="205" y="281"/>
                </a:lnTo>
                <a:lnTo>
                  <a:pt x="203" y="294"/>
                </a:lnTo>
                <a:lnTo>
                  <a:pt x="242" y="293"/>
                </a:lnTo>
                <a:lnTo>
                  <a:pt x="246" y="280"/>
                </a:lnTo>
                <a:lnTo>
                  <a:pt x="262" y="278"/>
                </a:lnTo>
                <a:lnTo>
                  <a:pt x="301" y="270"/>
                </a:lnTo>
                <a:lnTo>
                  <a:pt x="311" y="245"/>
                </a:lnTo>
                <a:lnTo>
                  <a:pt x="296" y="232"/>
                </a:lnTo>
                <a:lnTo>
                  <a:pt x="259" y="251"/>
                </a:lnTo>
                <a:lnTo>
                  <a:pt x="216" y="241"/>
                </a:lnTo>
                <a:lnTo>
                  <a:pt x="209" y="201"/>
                </a:lnTo>
                <a:lnTo>
                  <a:pt x="247" y="156"/>
                </a:lnTo>
                <a:lnTo>
                  <a:pt x="208" y="140"/>
                </a:lnTo>
                <a:lnTo>
                  <a:pt x="193" y="100"/>
                </a:lnTo>
                <a:lnTo>
                  <a:pt x="154" y="64"/>
                </a:lnTo>
                <a:lnTo>
                  <a:pt x="135" y="35"/>
                </a:lnTo>
                <a:lnTo>
                  <a:pt x="156" y="13"/>
                </a:lnTo>
                <a:lnTo>
                  <a:pt x="138" y="11"/>
                </a:lnTo>
                <a:lnTo>
                  <a:pt x="133" y="6"/>
                </a:lnTo>
                <a:lnTo>
                  <a:pt x="123" y="17"/>
                </a:lnTo>
                <a:lnTo>
                  <a:pt x="118" y="12"/>
                </a:lnTo>
                <a:lnTo>
                  <a:pt x="110" y="17"/>
                </a:lnTo>
                <a:lnTo>
                  <a:pt x="100" y="13"/>
                </a:lnTo>
                <a:lnTo>
                  <a:pt x="97" y="3"/>
                </a:lnTo>
                <a:lnTo>
                  <a:pt x="77" y="7"/>
                </a:lnTo>
                <a:lnTo>
                  <a:pt x="73" y="0"/>
                </a:lnTo>
                <a:lnTo>
                  <a:pt x="61" y="2"/>
                </a:lnTo>
                <a:lnTo>
                  <a:pt x="52" y="15"/>
                </a:lnTo>
                <a:lnTo>
                  <a:pt x="33" y="23"/>
                </a:lnTo>
                <a:lnTo>
                  <a:pt x="21" y="17"/>
                </a:lnTo>
                <a:lnTo>
                  <a:pt x="13" y="26"/>
                </a:lnTo>
                <a:lnTo>
                  <a:pt x="5" y="21"/>
                </a:lnTo>
                <a:lnTo>
                  <a:pt x="0" y="27"/>
                </a:lnTo>
                <a:lnTo>
                  <a:pt x="2" y="3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</a:t>
            </a: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Revúca</a:t>
            </a:r>
          </a:p>
        </p:txBody>
      </p:sp>
      <p:sp>
        <p:nvSpPr>
          <p:cNvPr id="4" name="Freeform 67"/>
          <p:cNvSpPr>
            <a:spLocks/>
          </p:cNvSpPr>
          <p:nvPr/>
        </p:nvSpPr>
        <p:spPr bwMode="auto">
          <a:xfrm>
            <a:off x="4657633" y="3230167"/>
            <a:ext cx="867965" cy="1097756"/>
          </a:xfrm>
          <a:custGeom>
            <a:avLst/>
            <a:gdLst>
              <a:gd name="T0" fmla="*/ 2147483647 w 376"/>
              <a:gd name="T1" fmla="*/ 2147483647 h 487"/>
              <a:gd name="T2" fmla="*/ 2147483647 w 376"/>
              <a:gd name="T3" fmla="*/ 2147483647 h 487"/>
              <a:gd name="T4" fmla="*/ 2147483647 w 376"/>
              <a:gd name="T5" fmla="*/ 2147483647 h 487"/>
              <a:gd name="T6" fmla="*/ 2147483647 w 376"/>
              <a:gd name="T7" fmla="*/ 2147483647 h 487"/>
              <a:gd name="T8" fmla="*/ 2147483647 w 376"/>
              <a:gd name="T9" fmla="*/ 2147483647 h 487"/>
              <a:gd name="T10" fmla="*/ 2147483647 w 376"/>
              <a:gd name="T11" fmla="*/ 2147483647 h 487"/>
              <a:gd name="T12" fmla="*/ 2147483647 w 376"/>
              <a:gd name="T13" fmla="*/ 2147483647 h 487"/>
              <a:gd name="T14" fmla="*/ 2147483647 w 376"/>
              <a:gd name="T15" fmla="*/ 2147483647 h 487"/>
              <a:gd name="T16" fmla="*/ 2147483647 w 376"/>
              <a:gd name="T17" fmla="*/ 2147483647 h 487"/>
              <a:gd name="T18" fmla="*/ 2147483647 w 376"/>
              <a:gd name="T19" fmla="*/ 2147483647 h 487"/>
              <a:gd name="T20" fmla="*/ 2147483647 w 376"/>
              <a:gd name="T21" fmla="*/ 2147483647 h 487"/>
              <a:gd name="T22" fmla="*/ 2147483647 w 376"/>
              <a:gd name="T23" fmla="*/ 2147483647 h 487"/>
              <a:gd name="T24" fmla="*/ 2147483647 w 376"/>
              <a:gd name="T25" fmla="*/ 2147483647 h 487"/>
              <a:gd name="T26" fmla="*/ 2147483647 w 376"/>
              <a:gd name="T27" fmla="*/ 2147483647 h 487"/>
              <a:gd name="T28" fmla="*/ 2147483647 w 376"/>
              <a:gd name="T29" fmla="*/ 2147483647 h 487"/>
              <a:gd name="T30" fmla="*/ 2147483647 w 376"/>
              <a:gd name="T31" fmla="*/ 2147483647 h 487"/>
              <a:gd name="T32" fmla="*/ 2147483647 w 376"/>
              <a:gd name="T33" fmla="*/ 2147483647 h 487"/>
              <a:gd name="T34" fmla="*/ 2147483647 w 376"/>
              <a:gd name="T35" fmla="*/ 2147483647 h 487"/>
              <a:gd name="T36" fmla="*/ 2147483647 w 376"/>
              <a:gd name="T37" fmla="*/ 2147483647 h 487"/>
              <a:gd name="T38" fmla="*/ 2147483647 w 376"/>
              <a:gd name="T39" fmla="*/ 2147483647 h 487"/>
              <a:gd name="T40" fmla="*/ 2147483647 w 376"/>
              <a:gd name="T41" fmla="*/ 2147483647 h 487"/>
              <a:gd name="T42" fmla="*/ 2147483647 w 376"/>
              <a:gd name="T43" fmla="*/ 2147483647 h 487"/>
              <a:gd name="T44" fmla="*/ 2147483647 w 376"/>
              <a:gd name="T45" fmla="*/ 2147483647 h 487"/>
              <a:gd name="T46" fmla="*/ 2147483647 w 376"/>
              <a:gd name="T47" fmla="*/ 2147483647 h 487"/>
              <a:gd name="T48" fmla="*/ 2147483647 w 376"/>
              <a:gd name="T49" fmla="*/ 2147483647 h 487"/>
              <a:gd name="T50" fmla="*/ 2147483647 w 376"/>
              <a:gd name="T51" fmla="*/ 2147483647 h 487"/>
              <a:gd name="T52" fmla="*/ 2147483647 w 376"/>
              <a:gd name="T53" fmla="*/ 2147483647 h 487"/>
              <a:gd name="T54" fmla="*/ 2147483647 w 376"/>
              <a:gd name="T55" fmla="*/ 2147483647 h 487"/>
              <a:gd name="T56" fmla="*/ 2147483647 w 376"/>
              <a:gd name="T57" fmla="*/ 2147483647 h 487"/>
              <a:gd name="T58" fmla="*/ 2147483647 w 376"/>
              <a:gd name="T59" fmla="*/ 2147483647 h 487"/>
              <a:gd name="T60" fmla="*/ 2147483647 w 376"/>
              <a:gd name="T61" fmla="*/ 2147483647 h 487"/>
              <a:gd name="T62" fmla="*/ 2147483647 w 376"/>
              <a:gd name="T63" fmla="*/ 2147483647 h 487"/>
              <a:gd name="T64" fmla="*/ 2147483647 w 376"/>
              <a:gd name="T65" fmla="*/ 2147483647 h 487"/>
              <a:gd name="T66" fmla="*/ 2147483647 w 376"/>
              <a:gd name="T67" fmla="*/ 0 h 487"/>
              <a:gd name="T68" fmla="*/ 2147483647 w 376"/>
              <a:gd name="T69" fmla="*/ 2147483647 h 487"/>
              <a:gd name="T70" fmla="*/ 2147483647 w 376"/>
              <a:gd name="T71" fmla="*/ 2147483647 h 487"/>
              <a:gd name="T72" fmla="*/ 2147483647 w 376"/>
              <a:gd name="T73" fmla="*/ 2147483647 h 487"/>
              <a:gd name="T74" fmla="*/ 0 w 376"/>
              <a:gd name="T75" fmla="*/ 2147483647 h 487"/>
              <a:gd name="T76" fmla="*/ 2147483647 w 376"/>
              <a:gd name="T77" fmla="*/ 2147483647 h 487"/>
              <a:gd name="T78" fmla="*/ 2147483647 w 376"/>
              <a:gd name="T79" fmla="*/ 2147483647 h 487"/>
              <a:gd name="T80" fmla="*/ 2147483647 w 376"/>
              <a:gd name="T81" fmla="*/ 2147483647 h 487"/>
              <a:gd name="T82" fmla="*/ 2147483647 w 376"/>
              <a:gd name="T83" fmla="*/ 2147483647 h 487"/>
              <a:gd name="T84" fmla="*/ 2147483647 w 376"/>
              <a:gd name="T85" fmla="*/ 2147483647 h 487"/>
              <a:gd name="T86" fmla="*/ 2147483647 w 376"/>
              <a:gd name="T87" fmla="*/ 2147483647 h 487"/>
              <a:gd name="T88" fmla="*/ 2147483647 w 376"/>
              <a:gd name="T89" fmla="*/ 2147483647 h 487"/>
              <a:gd name="T90" fmla="*/ 2147483647 w 376"/>
              <a:gd name="T91" fmla="*/ 2147483647 h 487"/>
              <a:gd name="T92" fmla="*/ 2147483647 w 376"/>
              <a:gd name="T93" fmla="*/ 2147483647 h 487"/>
              <a:gd name="T94" fmla="*/ 2147483647 w 376"/>
              <a:gd name="T95" fmla="*/ 2147483647 h 487"/>
              <a:gd name="T96" fmla="*/ 2147483647 w 376"/>
              <a:gd name="T97" fmla="*/ 2147483647 h 487"/>
              <a:gd name="T98" fmla="*/ 2147483647 w 376"/>
              <a:gd name="T99" fmla="*/ 2147483647 h 487"/>
              <a:gd name="T100" fmla="*/ 2147483647 w 376"/>
              <a:gd name="T101" fmla="*/ 2147483647 h 487"/>
              <a:gd name="T102" fmla="*/ 2147483647 w 376"/>
              <a:gd name="T103" fmla="*/ 2147483647 h 4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6"/>
              <a:gd name="T157" fmla="*/ 0 h 487"/>
              <a:gd name="T158" fmla="*/ 376 w 376"/>
              <a:gd name="T159" fmla="*/ 487 h 4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6" h="487">
                <a:moveTo>
                  <a:pt x="77" y="453"/>
                </a:moveTo>
                <a:lnTo>
                  <a:pt x="90" y="487"/>
                </a:lnTo>
                <a:lnTo>
                  <a:pt x="131" y="463"/>
                </a:lnTo>
                <a:lnTo>
                  <a:pt x="183" y="450"/>
                </a:lnTo>
                <a:lnTo>
                  <a:pt x="213" y="413"/>
                </a:lnTo>
                <a:lnTo>
                  <a:pt x="250" y="387"/>
                </a:lnTo>
                <a:lnTo>
                  <a:pt x="251" y="387"/>
                </a:lnTo>
                <a:lnTo>
                  <a:pt x="252" y="386"/>
                </a:lnTo>
                <a:lnTo>
                  <a:pt x="253" y="386"/>
                </a:lnTo>
                <a:lnTo>
                  <a:pt x="255" y="386"/>
                </a:lnTo>
                <a:lnTo>
                  <a:pt x="257" y="385"/>
                </a:lnTo>
                <a:lnTo>
                  <a:pt x="258" y="385"/>
                </a:lnTo>
                <a:lnTo>
                  <a:pt x="260" y="385"/>
                </a:lnTo>
                <a:lnTo>
                  <a:pt x="261" y="384"/>
                </a:lnTo>
                <a:lnTo>
                  <a:pt x="263" y="384"/>
                </a:lnTo>
                <a:lnTo>
                  <a:pt x="265" y="383"/>
                </a:lnTo>
                <a:lnTo>
                  <a:pt x="268" y="381"/>
                </a:lnTo>
                <a:lnTo>
                  <a:pt x="270" y="381"/>
                </a:lnTo>
                <a:lnTo>
                  <a:pt x="272" y="380"/>
                </a:lnTo>
                <a:lnTo>
                  <a:pt x="274" y="379"/>
                </a:lnTo>
                <a:lnTo>
                  <a:pt x="276" y="379"/>
                </a:lnTo>
                <a:lnTo>
                  <a:pt x="280" y="378"/>
                </a:lnTo>
                <a:lnTo>
                  <a:pt x="282" y="377"/>
                </a:lnTo>
                <a:lnTo>
                  <a:pt x="285" y="376"/>
                </a:lnTo>
                <a:lnTo>
                  <a:pt x="287" y="375"/>
                </a:lnTo>
                <a:lnTo>
                  <a:pt x="290" y="374"/>
                </a:lnTo>
                <a:lnTo>
                  <a:pt x="294" y="373"/>
                </a:lnTo>
                <a:lnTo>
                  <a:pt x="297" y="372"/>
                </a:lnTo>
                <a:lnTo>
                  <a:pt x="300" y="371"/>
                </a:lnTo>
                <a:lnTo>
                  <a:pt x="303" y="369"/>
                </a:lnTo>
                <a:lnTo>
                  <a:pt x="307" y="367"/>
                </a:lnTo>
                <a:lnTo>
                  <a:pt x="310" y="366"/>
                </a:lnTo>
                <a:lnTo>
                  <a:pt x="313" y="365"/>
                </a:lnTo>
                <a:lnTo>
                  <a:pt x="317" y="363"/>
                </a:lnTo>
                <a:lnTo>
                  <a:pt x="376" y="239"/>
                </a:lnTo>
                <a:lnTo>
                  <a:pt x="337" y="247"/>
                </a:lnTo>
                <a:lnTo>
                  <a:pt x="321" y="249"/>
                </a:lnTo>
                <a:lnTo>
                  <a:pt x="317" y="262"/>
                </a:lnTo>
                <a:lnTo>
                  <a:pt x="278" y="263"/>
                </a:lnTo>
                <a:lnTo>
                  <a:pt x="280" y="250"/>
                </a:lnTo>
                <a:lnTo>
                  <a:pt x="266" y="253"/>
                </a:lnTo>
                <a:lnTo>
                  <a:pt x="259" y="248"/>
                </a:lnTo>
                <a:lnTo>
                  <a:pt x="258" y="236"/>
                </a:lnTo>
                <a:lnTo>
                  <a:pt x="249" y="233"/>
                </a:lnTo>
                <a:lnTo>
                  <a:pt x="243" y="227"/>
                </a:lnTo>
                <a:lnTo>
                  <a:pt x="240" y="207"/>
                </a:lnTo>
                <a:lnTo>
                  <a:pt x="206" y="194"/>
                </a:lnTo>
                <a:lnTo>
                  <a:pt x="214" y="167"/>
                </a:lnTo>
                <a:lnTo>
                  <a:pt x="190" y="167"/>
                </a:lnTo>
                <a:lnTo>
                  <a:pt x="187" y="180"/>
                </a:lnTo>
                <a:lnTo>
                  <a:pt x="177" y="170"/>
                </a:lnTo>
                <a:lnTo>
                  <a:pt x="178" y="161"/>
                </a:lnTo>
                <a:lnTo>
                  <a:pt x="188" y="152"/>
                </a:lnTo>
                <a:lnTo>
                  <a:pt x="182" y="138"/>
                </a:lnTo>
                <a:lnTo>
                  <a:pt x="172" y="140"/>
                </a:lnTo>
                <a:lnTo>
                  <a:pt x="165" y="121"/>
                </a:lnTo>
                <a:lnTo>
                  <a:pt x="142" y="112"/>
                </a:lnTo>
                <a:lnTo>
                  <a:pt x="151" y="101"/>
                </a:lnTo>
                <a:lnTo>
                  <a:pt x="138" y="94"/>
                </a:lnTo>
                <a:lnTo>
                  <a:pt x="141" y="82"/>
                </a:lnTo>
                <a:lnTo>
                  <a:pt x="129" y="70"/>
                </a:lnTo>
                <a:lnTo>
                  <a:pt x="128" y="51"/>
                </a:lnTo>
                <a:lnTo>
                  <a:pt x="113" y="47"/>
                </a:lnTo>
                <a:lnTo>
                  <a:pt x="117" y="37"/>
                </a:lnTo>
                <a:lnTo>
                  <a:pt x="105" y="9"/>
                </a:lnTo>
                <a:lnTo>
                  <a:pt x="84" y="8"/>
                </a:lnTo>
                <a:lnTo>
                  <a:pt x="77" y="1"/>
                </a:lnTo>
                <a:lnTo>
                  <a:pt x="76" y="0"/>
                </a:lnTo>
                <a:lnTo>
                  <a:pt x="66" y="19"/>
                </a:lnTo>
                <a:lnTo>
                  <a:pt x="48" y="30"/>
                </a:lnTo>
                <a:lnTo>
                  <a:pt x="45" y="45"/>
                </a:lnTo>
                <a:lnTo>
                  <a:pt x="36" y="45"/>
                </a:lnTo>
                <a:lnTo>
                  <a:pt x="35" y="58"/>
                </a:lnTo>
                <a:lnTo>
                  <a:pt x="21" y="58"/>
                </a:lnTo>
                <a:lnTo>
                  <a:pt x="20" y="71"/>
                </a:lnTo>
                <a:lnTo>
                  <a:pt x="0" y="75"/>
                </a:lnTo>
                <a:lnTo>
                  <a:pt x="3" y="87"/>
                </a:lnTo>
                <a:lnTo>
                  <a:pt x="6" y="94"/>
                </a:lnTo>
                <a:lnTo>
                  <a:pt x="25" y="99"/>
                </a:lnTo>
                <a:lnTo>
                  <a:pt x="30" y="108"/>
                </a:lnTo>
                <a:lnTo>
                  <a:pt x="46" y="114"/>
                </a:lnTo>
                <a:lnTo>
                  <a:pt x="58" y="129"/>
                </a:lnTo>
                <a:lnTo>
                  <a:pt x="70" y="130"/>
                </a:lnTo>
                <a:lnTo>
                  <a:pt x="76" y="155"/>
                </a:lnTo>
                <a:lnTo>
                  <a:pt x="67" y="167"/>
                </a:lnTo>
                <a:lnTo>
                  <a:pt x="57" y="165"/>
                </a:lnTo>
                <a:lnTo>
                  <a:pt x="57" y="182"/>
                </a:lnTo>
                <a:lnTo>
                  <a:pt x="87" y="215"/>
                </a:lnTo>
                <a:lnTo>
                  <a:pt x="86" y="231"/>
                </a:lnTo>
                <a:lnTo>
                  <a:pt x="103" y="245"/>
                </a:lnTo>
                <a:lnTo>
                  <a:pt x="100" y="274"/>
                </a:lnTo>
                <a:lnTo>
                  <a:pt x="84" y="280"/>
                </a:lnTo>
                <a:lnTo>
                  <a:pt x="65" y="274"/>
                </a:lnTo>
                <a:lnTo>
                  <a:pt x="59" y="284"/>
                </a:lnTo>
                <a:lnTo>
                  <a:pt x="75" y="300"/>
                </a:lnTo>
                <a:lnTo>
                  <a:pt x="67" y="313"/>
                </a:lnTo>
                <a:lnTo>
                  <a:pt x="76" y="328"/>
                </a:lnTo>
                <a:lnTo>
                  <a:pt x="87" y="351"/>
                </a:lnTo>
                <a:lnTo>
                  <a:pt x="97" y="361"/>
                </a:lnTo>
                <a:lnTo>
                  <a:pt x="102" y="383"/>
                </a:lnTo>
                <a:lnTo>
                  <a:pt x="113" y="385"/>
                </a:lnTo>
                <a:lnTo>
                  <a:pt x="108" y="421"/>
                </a:lnTo>
                <a:lnTo>
                  <a:pt x="91" y="420"/>
                </a:lnTo>
                <a:lnTo>
                  <a:pt x="77" y="453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FF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600" dirty="0">
                <a:solidFill>
                  <a:srgbClr val="000000"/>
                </a:solidFill>
                <a:cs typeface="Arial" charset="0"/>
              </a:rPr>
              <a:t>                   </a:t>
            </a: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Rimavská Sobota</a:t>
            </a:r>
          </a:p>
        </p:txBody>
      </p:sp>
      <p:sp>
        <p:nvSpPr>
          <p:cNvPr id="5" name="Freeform 83"/>
          <p:cNvSpPr>
            <a:spLocks/>
          </p:cNvSpPr>
          <p:nvPr/>
        </p:nvSpPr>
        <p:spPr bwMode="auto">
          <a:xfrm>
            <a:off x="4244486" y="2969419"/>
            <a:ext cx="979885" cy="533400"/>
          </a:xfrm>
          <a:custGeom>
            <a:avLst/>
            <a:gdLst>
              <a:gd name="T0" fmla="*/ 2147483647 w 440"/>
              <a:gd name="T1" fmla="*/ 2147483647 h 241"/>
              <a:gd name="T2" fmla="*/ 2147483647 w 440"/>
              <a:gd name="T3" fmla="*/ 2147483647 h 241"/>
              <a:gd name="T4" fmla="*/ 2147483647 w 440"/>
              <a:gd name="T5" fmla="*/ 2147483647 h 241"/>
              <a:gd name="T6" fmla="*/ 2147483647 w 440"/>
              <a:gd name="T7" fmla="*/ 2147483647 h 241"/>
              <a:gd name="T8" fmla="*/ 2147483647 w 440"/>
              <a:gd name="T9" fmla="*/ 2147483647 h 241"/>
              <a:gd name="T10" fmla="*/ 2147483647 w 440"/>
              <a:gd name="T11" fmla="*/ 2147483647 h 241"/>
              <a:gd name="T12" fmla="*/ 2147483647 w 440"/>
              <a:gd name="T13" fmla="*/ 2147483647 h 241"/>
              <a:gd name="T14" fmla="*/ 2147483647 w 440"/>
              <a:gd name="T15" fmla="*/ 2147483647 h 241"/>
              <a:gd name="T16" fmla="*/ 0 w 440"/>
              <a:gd name="T17" fmla="*/ 2147483647 h 241"/>
              <a:gd name="T18" fmla="*/ 2147483647 w 440"/>
              <a:gd name="T19" fmla="*/ 2147483647 h 241"/>
              <a:gd name="T20" fmla="*/ 2147483647 w 440"/>
              <a:gd name="T21" fmla="*/ 2147483647 h 241"/>
              <a:gd name="T22" fmla="*/ 2147483647 w 440"/>
              <a:gd name="T23" fmla="*/ 0 h 241"/>
              <a:gd name="T24" fmla="*/ 2147483647 w 440"/>
              <a:gd name="T25" fmla="*/ 2147483647 h 241"/>
              <a:gd name="T26" fmla="*/ 2147483647 w 440"/>
              <a:gd name="T27" fmla="*/ 2147483647 h 241"/>
              <a:gd name="T28" fmla="*/ 2147483647 w 440"/>
              <a:gd name="T29" fmla="*/ 2147483647 h 241"/>
              <a:gd name="T30" fmla="*/ 2147483647 w 440"/>
              <a:gd name="T31" fmla="*/ 2147483647 h 241"/>
              <a:gd name="T32" fmla="*/ 2147483647 w 440"/>
              <a:gd name="T33" fmla="*/ 2147483647 h 241"/>
              <a:gd name="T34" fmla="*/ 2147483647 w 440"/>
              <a:gd name="T35" fmla="*/ 2147483647 h 241"/>
              <a:gd name="T36" fmla="*/ 2147483647 w 440"/>
              <a:gd name="T37" fmla="*/ 2147483647 h 241"/>
              <a:gd name="T38" fmla="*/ 2147483647 w 440"/>
              <a:gd name="T39" fmla="*/ 2147483647 h 241"/>
              <a:gd name="T40" fmla="*/ 2147483647 w 440"/>
              <a:gd name="T41" fmla="*/ 2147483647 h 241"/>
              <a:gd name="T42" fmla="*/ 2147483647 w 440"/>
              <a:gd name="T43" fmla="*/ 2147483647 h 241"/>
              <a:gd name="T44" fmla="*/ 2147483647 w 440"/>
              <a:gd name="T45" fmla="*/ 2147483647 h 241"/>
              <a:gd name="T46" fmla="*/ 2147483647 w 440"/>
              <a:gd name="T47" fmla="*/ 2147483647 h 241"/>
              <a:gd name="T48" fmla="*/ 2147483647 w 440"/>
              <a:gd name="T49" fmla="*/ 2147483647 h 241"/>
              <a:gd name="T50" fmla="*/ 2147483647 w 440"/>
              <a:gd name="T51" fmla="*/ 2147483647 h 241"/>
              <a:gd name="T52" fmla="*/ 2147483647 w 440"/>
              <a:gd name="T53" fmla="*/ 2147483647 h 241"/>
              <a:gd name="T54" fmla="*/ 2147483647 w 440"/>
              <a:gd name="T55" fmla="*/ 2147483647 h 241"/>
              <a:gd name="T56" fmla="*/ 2147483647 w 440"/>
              <a:gd name="T57" fmla="*/ 2147483647 h 241"/>
              <a:gd name="T58" fmla="*/ 2147483647 w 440"/>
              <a:gd name="T59" fmla="*/ 2147483647 h 241"/>
              <a:gd name="T60" fmla="*/ 2147483647 w 440"/>
              <a:gd name="T61" fmla="*/ 2147483647 h 241"/>
              <a:gd name="T62" fmla="*/ 2147483647 w 440"/>
              <a:gd name="T63" fmla="*/ 2147483647 h 241"/>
              <a:gd name="T64" fmla="*/ 2147483647 w 440"/>
              <a:gd name="T65" fmla="*/ 2147483647 h 241"/>
              <a:gd name="T66" fmla="*/ 2147483647 w 440"/>
              <a:gd name="T67" fmla="*/ 2147483647 h 241"/>
              <a:gd name="T68" fmla="*/ 2147483647 w 440"/>
              <a:gd name="T69" fmla="*/ 2147483647 h 241"/>
              <a:gd name="T70" fmla="*/ 2147483647 w 440"/>
              <a:gd name="T71" fmla="*/ 2147483647 h 241"/>
              <a:gd name="T72" fmla="*/ 2147483647 w 440"/>
              <a:gd name="T73" fmla="*/ 2147483647 h 241"/>
              <a:gd name="T74" fmla="*/ 2147483647 w 440"/>
              <a:gd name="T75" fmla="*/ 2147483647 h 241"/>
              <a:gd name="T76" fmla="*/ 2147483647 w 440"/>
              <a:gd name="T77" fmla="*/ 2147483647 h 241"/>
              <a:gd name="T78" fmla="*/ 2147483647 w 440"/>
              <a:gd name="T79" fmla="*/ 2147483647 h 241"/>
              <a:gd name="T80" fmla="*/ 2147483647 w 440"/>
              <a:gd name="T81" fmla="*/ 2147483647 h 241"/>
              <a:gd name="T82" fmla="*/ 2147483647 w 440"/>
              <a:gd name="T83" fmla="*/ 2147483647 h 241"/>
              <a:gd name="T84" fmla="*/ 2147483647 w 440"/>
              <a:gd name="T85" fmla="*/ 2147483647 h 241"/>
              <a:gd name="T86" fmla="*/ 2147483647 w 440"/>
              <a:gd name="T87" fmla="*/ 2147483647 h 241"/>
              <a:gd name="T88" fmla="*/ 2147483647 w 440"/>
              <a:gd name="T89" fmla="*/ 2147483647 h 241"/>
              <a:gd name="T90" fmla="*/ 2147483647 w 440"/>
              <a:gd name="T91" fmla="*/ 2147483647 h 241"/>
              <a:gd name="T92" fmla="*/ 2147483647 w 440"/>
              <a:gd name="T93" fmla="*/ 2147483647 h 241"/>
              <a:gd name="T94" fmla="*/ 2147483647 w 440"/>
              <a:gd name="T95" fmla="*/ 2147483647 h 241"/>
              <a:gd name="T96" fmla="*/ 2147483647 w 440"/>
              <a:gd name="T97" fmla="*/ 2147483647 h 241"/>
              <a:gd name="T98" fmla="*/ 2147483647 w 440"/>
              <a:gd name="T99" fmla="*/ 2147483647 h 241"/>
              <a:gd name="T100" fmla="*/ 2147483647 w 440"/>
              <a:gd name="T101" fmla="*/ 2147483647 h 241"/>
              <a:gd name="T102" fmla="*/ 2147483647 w 440"/>
              <a:gd name="T103" fmla="*/ 2147483647 h 2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40"/>
              <a:gd name="T157" fmla="*/ 0 h 241"/>
              <a:gd name="T158" fmla="*/ 440 w 440"/>
              <a:gd name="T159" fmla="*/ 241 h 2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40" h="241">
                <a:moveTo>
                  <a:pt x="82" y="171"/>
                </a:moveTo>
                <a:lnTo>
                  <a:pt x="82" y="159"/>
                </a:lnTo>
                <a:lnTo>
                  <a:pt x="72" y="154"/>
                </a:lnTo>
                <a:lnTo>
                  <a:pt x="64" y="144"/>
                </a:lnTo>
                <a:lnTo>
                  <a:pt x="55" y="140"/>
                </a:lnTo>
                <a:lnTo>
                  <a:pt x="57" y="133"/>
                </a:lnTo>
                <a:lnTo>
                  <a:pt x="46" y="133"/>
                </a:lnTo>
                <a:lnTo>
                  <a:pt x="41" y="124"/>
                </a:lnTo>
                <a:lnTo>
                  <a:pt x="31" y="119"/>
                </a:lnTo>
                <a:lnTo>
                  <a:pt x="30" y="111"/>
                </a:lnTo>
                <a:lnTo>
                  <a:pt x="23" y="111"/>
                </a:lnTo>
                <a:lnTo>
                  <a:pt x="19" y="91"/>
                </a:lnTo>
                <a:lnTo>
                  <a:pt x="21" y="84"/>
                </a:lnTo>
                <a:lnTo>
                  <a:pt x="28" y="75"/>
                </a:lnTo>
                <a:lnTo>
                  <a:pt x="28" y="65"/>
                </a:lnTo>
                <a:lnTo>
                  <a:pt x="20" y="49"/>
                </a:lnTo>
                <a:lnTo>
                  <a:pt x="11" y="48"/>
                </a:lnTo>
                <a:lnTo>
                  <a:pt x="0" y="38"/>
                </a:lnTo>
                <a:lnTo>
                  <a:pt x="11" y="33"/>
                </a:lnTo>
                <a:lnTo>
                  <a:pt x="15" y="12"/>
                </a:lnTo>
                <a:lnTo>
                  <a:pt x="38" y="20"/>
                </a:lnTo>
                <a:lnTo>
                  <a:pt x="57" y="12"/>
                </a:lnTo>
                <a:lnTo>
                  <a:pt x="73" y="5"/>
                </a:lnTo>
                <a:lnTo>
                  <a:pt x="94" y="0"/>
                </a:lnTo>
                <a:lnTo>
                  <a:pt x="104" y="7"/>
                </a:lnTo>
                <a:lnTo>
                  <a:pt x="131" y="4"/>
                </a:lnTo>
                <a:lnTo>
                  <a:pt x="149" y="11"/>
                </a:lnTo>
                <a:lnTo>
                  <a:pt x="156" y="22"/>
                </a:lnTo>
                <a:lnTo>
                  <a:pt x="167" y="16"/>
                </a:lnTo>
                <a:lnTo>
                  <a:pt x="183" y="25"/>
                </a:lnTo>
                <a:lnTo>
                  <a:pt x="192" y="34"/>
                </a:lnTo>
                <a:lnTo>
                  <a:pt x="201" y="31"/>
                </a:lnTo>
                <a:lnTo>
                  <a:pt x="217" y="23"/>
                </a:lnTo>
                <a:lnTo>
                  <a:pt x="227" y="18"/>
                </a:lnTo>
                <a:lnTo>
                  <a:pt x="236" y="29"/>
                </a:lnTo>
                <a:lnTo>
                  <a:pt x="258" y="24"/>
                </a:lnTo>
                <a:lnTo>
                  <a:pt x="281" y="24"/>
                </a:lnTo>
                <a:lnTo>
                  <a:pt x="306" y="13"/>
                </a:lnTo>
                <a:lnTo>
                  <a:pt x="314" y="24"/>
                </a:lnTo>
                <a:lnTo>
                  <a:pt x="327" y="31"/>
                </a:lnTo>
                <a:lnTo>
                  <a:pt x="411" y="19"/>
                </a:lnTo>
                <a:lnTo>
                  <a:pt x="440" y="34"/>
                </a:lnTo>
                <a:lnTo>
                  <a:pt x="417" y="83"/>
                </a:lnTo>
                <a:lnTo>
                  <a:pt x="422" y="108"/>
                </a:lnTo>
                <a:lnTo>
                  <a:pt x="404" y="106"/>
                </a:lnTo>
                <a:lnTo>
                  <a:pt x="399" y="101"/>
                </a:lnTo>
                <a:lnTo>
                  <a:pt x="389" y="112"/>
                </a:lnTo>
                <a:lnTo>
                  <a:pt x="384" y="107"/>
                </a:lnTo>
                <a:lnTo>
                  <a:pt x="376" y="112"/>
                </a:lnTo>
                <a:lnTo>
                  <a:pt x="366" y="108"/>
                </a:lnTo>
                <a:lnTo>
                  <a:pt x="363" y="98"/>
                </a:lnTo>
                <a:lnTo>
                  <a:pt x="343" y="102"/>
                </a:lnTo>
                <a:lnTo>
                  <a:pt x="339" y="95"/>
                </a:lnTo>
                <a:lnTo>
                  <a:pt x="327" y="97"/>
                </a:lnTo>
                <a:lnTo>
                  <a:pt x="318" y="110"/>
                </a:lnTo>
                <a:lnTo>
                  <a:pt x="299" y="118"/>
                </a:lnTo>
                <a:lnTo>
                  <a:pt x="287" y="112"/>
                </a:lnTo>
                <a:lnTo>
                  <a:pt x="279" y="121"/>
                </a:lnTo>
                <a:lnTo>
                  <a:pt x="271" y="116"/>
                </a:lnTo>
                <a:lnTo>
                  <a:pt x="266" y="122"/>
                </a:lnTo>
                <a:lnTo>
                  <a:pt x="257" y="145"/>
                </a:lnTo>
                <a:lnTo>
                  <a:pt x="239" y="156"/>
                </a:lnTo>
                <a:lnTo>
                  <a:pt x="236" y="171"/>
                </a:lnTo>
                <a:lnTo>
                  <a:pt x="227" y="171"/>
                </a:lnTo>
                <a:lnTo>
                  <a:pt x="226" y="184"/>
                </a:lnTo>
                <a:lnTo>
                  <a:pt x="212" y="184"/>
                </a:lnTo>
                <a:lnTo>
                  <a:pt x="211" y="197"/>
                </a:lnTo>
                <a:lnTo>
                  <a:pt x="191" y="201"/>
                </a:lnTo>
                <a:lnTo>
                  <a:pt x="194" y="213"/>
                </a:lnTo>
                <a:lnTo>
                  <a:pt x="197" y="220"/>
                </a:lnTo>
                <a:lnTo>
                  <a:pt x="162" y="241"/>
                </a:lnTo>
                <a:lnTo>
                  <a:pt x="153" y="237"/>
                </a:lnTo>
                <a:lnTo>
                  <a:pt x="147" y="228"/>
                </a:lnTo>
                <a:lnTo>
                  <a:pt x="126" y="221"/>
                </a:lnTo>
                <a:lnTo>
                  <a:pt x="110" y="215"/>
                </a:lnTo>
                <a:lnTo>
                  <a:pt x="80" y="208"/>
                </a:lnTo>
                <a:lnTo>
                  <a:pt x="68" y="207"/>
                </a:lnTo>
                <a:lnTo>
                  <a:pt x="67" y="205"/>
                </a:lnTo>
                <a:lnTo>
                  <a:pt x="67" y="203"/>
                </a:lnTo>
                <a:lnTo>
                  <a:pt x="67" y="201"/>
                </a:lnTo>
                <a:lnTo>
                  <a:pt x="67" y="198"/>
                </a:lnTo>
                <a:lnTo>
                  <a:pt x="67" y="197"/>
                </a:lnTo>
                <a:lnTo>
                  <a:pt x="67" y="195"/>
                </a:lnTo>
                <a:lnTo>
                  <a:pt x="67" y="194"/>
                </a:lnTo>
                <a:lnTo>
                  <a:pt x="67" y="193"/>
                </a:lnTo>
                <a:lnTo>
                  <a:pt x="67" y="192"/>
                </a:lnTo>
                <a:lnTo>
                  <a:pt x="68" y="191"/>
                </a:lnTo>
                <a:lnTo>
                  <a:pt x="68" y="190"/>
                </a:lnTo>
                <a:lnTo>
                  <a:pt x="69" y="189"/>
                </a:lnTo>
                <a:lnTo>
                  <a:pt x="70" y="188"/>
                </a:lnTo>
                <a:lnTo>
                  <a:pt x="71" y="186"/>
                </a:lnTo>
                <a:lnTo>
                  <a:pt x="72" y="186"/>
                </a:lnTo>
                <a:lnTo>
                  <a:pt x="72" y="185"/>
                </a:lnTo>
                <a:lnTo>
                  <a:pt x="73" y="185"/>
                </a:lnTo>
                <a:lnTo>
                  <a:pt x="75" y="184"/>
                </a:lnTo>
                <a:lnTo>
                  <a:pt x="75" y="183"/>
                </a:lnTo>
                <a:lnTo>
                  <a:pt x="76" y="183"/>
                </a:lnTo>
                <a:lnTo>
                  <a:pt x="77" y="182"/>
                </a:lnTo>
                <a:lnTo>
                  <a:pt x="78" y="181"/>
                </a:lnTo>
                <a:lnTo>
                  <a:pt x="78" y="180"/>
                </a:lnTo>
                <a:lnTo>
                  <a:pt x="79" y="178"/>
                </a:lnTo>
                <a:lnTo>
                  <a:pt x="80" y="177"/>
                </a:lnTo>
                <a:lnTo>
                  <a:pt x="80" y="174"/>
                </a:lnTo>
                <a:lnTo>
                  <a:pt x="81" y="173"/>
                </a:lnTo>
                <a:lnTo>
                  <a:pt x="82" y="17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Brezno</a:t>
            </a:r>
          </a:p>
        </p:txBody>
      </p:sp>
      <p:sp>
        <p:nvSpPr>
          <p:cNvPr id="6" name="Freeform 91"/>
          <p:cNvSpPr>
            <a:spLocks/>
          </p:cNvSpPr>
          <p:nvPr/>
        </p:nvSpPr>
        <p:spPr bwMode="auto">
          <a:xfrm>
            <a:off x="4521902" y="3452399"/>
            <a:ext cx="377428" cy="488156"/>
          </a:xfrm>
          <a:custGeom>
            <a:avLst/>
            <a:gdLst>
              <a:gd name="T0" fmla="*/ 2147483647 w 169"/>
              <a:gd name="T1" fmla="*/ 2147483647 h 220"/>
              <a:gd name="T2" fmla="*/ 2147483647 w 169"/>
              <a:gd name="T3" fmla="*/ 2147483647 h 220"/>
              <a:gd name="T4" fmla="*/ 2147483647 w 169"/>
              <a:gd name="T5" fmla="*/ 2147483647 h 220"/>
              <a:gd name="T6" fmla="*/ 2147483647 w 169"/>
              <a:gd name="T7" fmla="*/ 2147483647 h 220"/>
              <a:gd name="T8" fmla="*/ 2147483647 w 169"/>
              <a:gd name="T9" fmla="*/ 2147483647 h 220"/>
              <a:gd name="T10" fmla="*/ 2147483647 w 169"/>
              <a:gd name="T11" fmla="*/ 2147483647 h 220"/>
              <a:gd name="T12" fmla="*/ 2147483647 w 169"/>
              <a:gd name="T13" fmla="*/ 2147483647 h 220"/>
              <a:gd name="T14" fmla="*/ 2147483647 w 169"/>
              <a:gd name="T15" fmla="*/ 2147483647 h 220"/>
              <a:gd name="T16" fmla="*/ 2147483647 w 169"/>
              <a:gd name="T17" fmla="*/ 2147483647 h 220"/>
              <a:gd name="T18" fmla="*/ 2147483647 w 169"/>
              <a:gd name="T19" fmla="*/ 2147483647 h 220"/>
              <a:gd name="T20" fmla="*/ 2147483647 w 169"/>
              <a:gd name="T21" fmla="*/ 2147483647 h 220"/>
              <a:gd name="T22" fmla="*/ 2147483647 w 169"/>
              <a:gd name="T23" fmla="*/ 2147483647 h 220"/>
              <a:gd name="T24" fmla="*/ 2147483647 w 169"/>
              <a:gd name="T25" fmla="*/ 2147483647 h 220"/>
              <a:gd name="T26" fmla="*/ 2147483647 w 169"/>
              <a:gd name="T27" fmla="*/ 2147483647 h 220"/>
              <a:gd name="T28" fmla="*/ 2147483647 w 169"/>
              <a:gd name="T29" fmla="*/ 2147483647 h 220"/>
              <a:gd name="T30" fmla="*/ 2147483647 w 169"/>
              <a:gd name="T31" fmla="*/ 2147483647 h 220"/>
              <a:gd name="T32" fmla="*/ 2147483647 w 169"/>
              <a:gd name="T33" fmla="*/ 2147483647 h 220"/>
              <a:gd name="T34" fmla="*/ 2147483647 w 169"/>
              <a:gd name="T35" fmla="*/ 2147483647 h 220"/>
              <a:gd name="T36" fmla="*/ 2147483647 w 169"/>
              <a:gd name="T37" fmla="*/ 0 h 220"/>
              <a:gd name="T38" fmla="*/ 2147483647 w 169"/>
              <a:gd name="T39" fmla="*/ 2147483647 h 220"/>
              <a:gd name="T40" fmla="*/ 2147483647 w 169"/>
              <a:gd name="T41" fmla="*/ 2147483647 h 220"/>
              <a:gd name="T42" fmla="*/ 2147483647 w 169"/>
              <a:gd name="T43" fmla="*/ 2147483647 h 220"/>
              <a:gd name="T44" fmla="*/ 2147483647 w 169"/>
              <a:gd name="T45" fmla="*/ 2147483647 h 220"/>
              <a:gd name="T46" fmla="*/ 2147483647 w 169"/>
              <a:gd name="T47" fmla="*/ 2147483647 h 220"/>
              <a:gd name="T48" fmla="*/ 2147483647 w 169"/>
              <a:gd name="T49" fmla="*/ 2147483647 h 220"/>
              <a:gd name="T50" fmla="*/ 2147483647 w 169"/>
              <a:gd name="T51" fmla="*/ 2147483647 h 220"/>
              <a:gd name="T52" fmla="*/ 2147483647 w 169"/>
              <a:gd name="T53" fmla="*/ 2147483647 h 220"/>
              <a:gd name="T54" fmla="*/ 0 w 169"/>
              <a:gd name="T55" fmla="*/ 2147483647 h 220"/>
              <a:gd name="T56" fmla="*/ 2147483647 w 169"/>
              <a:gd name="T57" fmla="*/ 2147483647 h 220"/>
              <a:gd name="T58" fmla="*/ 2147483647 w 169"/>
              <a:gd name="T59" fmla="*/ 2147483647 h 220"/>
              <a:gd name="T60" fmla="*/ 2147483647 w 169"/>
              <a:gd name="T61" fmla="*/ 2147483647 h 220"/>
              <a:gd name="T62" fmla="*/ 2147483647 w 169"/>
              <a:gd name="T63" fmla="*/ 2147483647 h 220"/>
              <a:gd name="T64" fmla="*/ 2147483647 w 169"/>
              <a:gd name="T65" fmla="*/ 2147483647 h 220"/>
              <a:gd name="T66" fmla="*/ 2147483647 w 169"/>
              <a:gd name="T67" fmla="*/ 2147483647 h 220"/>
              <a:gd name="T68" fmla="*/ 2147483647 w 169"/>
              <a:gd name="T69" fmla="*/ 2147483647 h 220"/>
              <a:gd name="T70" fmla="*/ 2147483647 w 169"/>
              <a:gd name="T71" fmla="*/ 2147483647 h 220"/>
              <a:gd name="T72" fmla="*/ 2147483647 w 169"/>
              <a:gd name="T73" fmla="*/ 2147483647 h 220"/>
              <a:gd name="T74" fmla="*/ 2147483647 w 169"/>
              <a:gd name="T75" fmla="*/ 2147483647 h 220"/>
              <a:gd name="T76" fmla="*/ 2147483647 w 169"/>
              <a:gd name="T77" fmla="*/ 2147483647 h 220"/>
              <a:gd name="T78" fmla="*/ 2147483647 w 169"/>
              <a:gd name="T79" fmla="*/ 2147483647 h 220"/>
              <a:gd name="T80" fmla="*/ 2147483647 w 169"/>
              <a:gd name="T81" fmla="*/ 2147483647 h 220"/>
              <a:gd name="T82" fmla="*/ 2147483647 w 169"/>
              <a:gd name="T83" fmla="*/ 2147483647 h 220"/>
              <a:gd name="T84" fmla="*/ 2147483647 w 169"/>
              <a:gd name="T85" fmla="*/ 2147483647 h 220"/>
              <a:gd name="T86" fmla="*/ 2147483647 w 169"/>
              <a:gd name="T87" fmla="*/ 2147483647 h 220"/>
              <a:gd name="T88" fmla="*/ 2147483647 w 169"/>
              <a:gd name="T89" fmla="*/ 2147483647 h 220"/>
              <a:gd name="T90" fmla="*/ 2147483647 w 169"/>
              <a:gd name="T91" fmla="*/ 2147483647 h 220"/>
              <a:gd name="T92" fmla="*/ 2147483647 w 169"/>
              <a:gd name="T93" fmla="*/ 2147483647 h 220"/>
              <a:gd name="T94" fmla="*/ 2147483647 w 169"/>
              <a:gd name="T95" fmla="*/ 2147483647 h 220"/>
              <a:gd name="T96" fmla="*/ 2147483647 w 169"/>
              <a:gd name="T97" fmla="*/ 2147483647 h 2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20"/>
              <a:gd name="T149" fmla="*/ 169 w 169"/>
              <a:gd name="T150" fmla="*/ 220 h 2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20">
                <a:moveTo>
                  <a:pt x="133" y="219"/>
                </a:moveTo>
                <a:lnTo>
                  <a:pt x="141" y="206"/>
                </a:lnTo>
                <a:lnTo>
                  <a:pt x="125" y="190"/>
                </a:lnTo>
                <a:lnTo>
                  <a:pt x="131" y="180"/>
                </a:lnTo>
                <a:lnTo>
                  <a:pt x="150" y="186"/>
                </a:lnTo>
                <a:lnTo>
                  <a:pt x="166" y="180"/>
                </a:lnTo>
                <a:lnTo>
                  <a:pt x="169" y="151"/>
                </a:lnTo>
                <a:lnTo>
                  <a:pt x="152" y="137"/>
                </a:lnTo>
                <a:lnTo>
                  <a:pt x="153" y="121"/>
                </a:lnTo>
                <a:lnTo>
                  <a:pt x="123" y="88"/>
                </a:lnTo>
                <a:lnTo>
                  <a:pt x="123" y="71"/>
                </a:lnTo>
                <a:lnTo>
                  <a:pt x="133" y="73"/>
                </a:lnTo>
                <a:lnTo>
                  <a:pt x="142" y="61"/>
                </a:lnTo>
                <a:lnTo>
                  <a:pt x="136" y="36"/>
                </a:lnTo>
                <a:lnTo>
                  <a:pt x="124" y="35"/>
                </a:lnTo>
                <a:lnTo>
                  <a:pt x="112" y="20"/>
                </a:lnTo>
                <a:lnTo>
                  <a:pt x="96" y="14"/>
                </a:lnTo>
                <a:lnTo>
                  <a:pt x="91" y="5"/>
                </a:lnTo>
                <a:lnTo>
                  <a:pt x="72" y="0"/>
                </a:lnTo>
                <a:lnTo>
                  <a:pt x="39" y="21"/>
                </a:lnTo>
                <a:lnTo>
                  <a:pt x="55" y="31"/>
                </a:lnTo>
                <a:lnTo>
                  <a:pt x="61" y="50"/>
                </a:lnTo>
                <a:lnTo>
                  <a:pt x="45" y="58"/>
                </a:lnTo>
                <a:lnTo>
                  <a:pt x="34" y="64"/>
                </a:lnTo>
                <a:lnTo>
                  <a:pt x="30" y="79"/>
                </a:lnTo>
                <a:lnTo>
                  <a:pt x="22" y="93"/>
                </a:lnTo>
                <a:lnTo>
                  <a:pt x="15" y="89"/>
                </a:lnTo>
                <a:lnTo>
                  <a:pt x="0" y="83"/>
                </a:lnTo>
                <a:lnTo>
                  <a:pt x="5" y="94"/>
                </a:lnTo>
                <a:lnTo>
                  <a:pt x="2" y="102"/>
                </a:lnTo>
                <a:lnTo>
                  <a:pt x="12" y="107"/>
                </a:lnTo>
                <a:lnTo>
                  <a:pt x="14" y="117"/>
                </a:lnTo>
                <a:lnTo>
                  <a:pt x="8" y="126"/>
                </a:lnTo>
                <a:lnTo>
                  <a:pt x="16" y="134"/>
                </a:lnTo>
                <a:lnTo>
                  <a:pt x="7" y="141"/>
                </a:lnTo>
                <a:lnTo>
                  <a:pt x="18" y="143"/>
                </a:lnTo>
                <a:lnTo>
                  <a:pt x="20" y="155"/>
                </a:lnTo>
                <a:lnTo>
                  <a:pt x="39" y="166"/>
                </a:lnTo>
                <a:lnTo>
                  <a:pt x="49" y="176"/>
                </a:lnTo>
                <a:lnTo>
                  <a:pt x="45" y="184"/>
                </a:lnTo>
                <a:lnTo>
                  <a:pt x="34" y="182"/>
                </a:lnTo>
                <a:lnTo>
                  <a:pt x="32" y="198"/>
                </a:lnTo>
                <a:lnTo>
                  <a:pt x="47" y="211"/>
                </a:lnTo>
                <a:lnTo>
                  <a:pt x="72" y="207"/>
                </a:lnTo>
                <a:lnTo>
                  <a:pt x="78" y="219"/>
                </a:lnTo>
                <a:lnTo>
                  <a:pt x="92" y="215"/>
                </a:lnTo>
                <a:lnTo>
                  <a:pt x="94" y="220"/>
                </a:lnTo>
                <a:lnTo>
                  <a:pt x="104" y="212"/>
                </a:lnTo>
                <a:lnTo>
                  <a:pt x="133" y="21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Poltár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" name="Freeform 99"/>
          <p:cNvSpPr>
            <a:spLocks/>
          </p:cNvSpPr>
          <p:nvPr/>
        </p:nvSpPr>
        <p:spPr bwMode="auto">
          <a:xfrm>
            <a:off x="4140902" y="3427811"/>
            <a:ext cx="516731" cy="472678"/>
          </a:xfrm>
          <a:custGeom>
            <a:avLst/>
            <a:gdLst>
              <a:gd name="T0" fmla="*/ 2147483647 w 232"/>
              <a:gd name="T1" fmla="*/ 2147483647 h 213"/>
              <a:gd name="T2" fmla="*/ 2147483647 w 232"/>
              <a:gd name="T3" fmla="*/ 2147483647 h 213"/>
              <a:gd name="T4" fmla="*/ 2147483647 w 232"/>
              <a:gd name="T5" fmla="*/ 2147483647 h 213"/>
              <a:gd name="T6" fmla="*/ 2147483647 w 232"/>
              <a:gd name="T7" fmla="*/ 2147483647 h 213"/>
              <a:gd name="T8" fmla="*/ 2147483647 w 232"/>
              <a:gd name="T9" fmla="*/ 2147483647 h 213"/>
              <a:gd name="T10" fmla="*/ 2147483647 w 232"/>
              <a:gd name="T11" fmla="*/ 2147483647 h 213"/>
              <a:gd name="T12" fmla="*/ 2147483647 w 232"/>
              <a:gd name="T13" fmla="*/ 2147483647 h 213"/>
              <a:gd name="T14" fmla="*/ 2147483647 w 232"/>
              <a:gd name="T15" fmla="*/ 2147483647 h 213"/>
              <a:gd name="T16" fmla="*/ 2147483647 w 232"/>
              <a:gd name="T17" fmla="*/ 2147483647 h 213"/>
              <a:gd name="T18" fmla="*/ 2147483647 w 232"/>
              <a:gd name="T19" fmla="*/ 2147483647 h 213"/>
              <a:gd name="T20" fmla="*/ 2147483647 w 232"/>
              <a:gd name="T21" fmla="*/ 2147483647 h 213"/>
              <a:gd name="T22" fmla="*/ 2147483647 w 232"/>
              <a:gd name="T23" fmla="*/ 2147483647 h 213"/>
              <a:gd name="T24" fmla="*/ 2147483647 w 232"/>
              <a:gd name="T25" fmla="*/ 2147483647 h 213"/>
              <a:gd name="T26" fmla="*/ 2147483647 w 232"/>
              <a:gd name="T27" fmla="*/ 2147483647 h 213"/>
              <a:gd name="T28" fmla="*/ 2147483647 w 232"/>
              <a:gd name="T29" fmla="*/ 0 h 213"/>
              <a:gd name="T30" fmla="*/ 2147483647 w 232"/>
              <a:gd name="T31" fmla="*/ 2147483647 h 213"/>
              <a:gd name="T32" fmla="*/ 2147483647 w 232"/>
              <a:gd name="T33" fmla="*/ 2147483647 h 213"/>
              <a:gd name="T34" fmla="*/ 2147483647 w 232"/>
              <a:gd name="T35" fmla="*/ 2147483647 h 213"/>
              <a:gd name="T36" fmla="*/ 2147483647 w 232"/>
              <a:gd name="T37" fmla="*/ 2147483647 h 213"/>
              <a:gd name="T38" fmla="*/ 2147483647 w 232"/>
              <a:gd name="T39" fmla="*/ 2147483647 h 213"/>
              <a:gd name="T40" fmla="*/ 2147483647 w 232"/>
              <a:gd name="T41" fmla="*/ 2147483647 h 213"/>
              <a:gd name="T42" fmla="*/ 2147483647 w 232"/>
              <a:gd name="T43" fmla="*/ 2147483647 h 213"/>
              <a:gd name="T44" fmla="*/ 2147483647 w 232"/>
              <a:gd name="T45" fmla="*/ 2147483647 h 213"/>
              <a:gd name="T46" fmla="*/ 2147483647 w 232"/>
              <a:gd name="T47" fmla="*/ 2147483647 h 213"/>
              <a:gd name="T48" fmla="*/ 2147483647 w 232"/>
              <a:gd name="T49" fmla="*/ 2147483647 h 213"/>
              <a:gd name="T50" fmla="*/ 2147483647 w 232"/>
              <a:gd name="T51" fmla="*/ 2147483647 h 213"/>
              <a:gd name="T52" fmla="*/ 2147483647 w 232"/>
              <a:gd name="T53" fmla="*/ 2147483647 h 213"/>
              <a:gd name="T54" fmla="*/ 2147483647 w 232"/>
              <a:gd name="T55" fmla="*/ 2147483647 h 213"/>
              <a:gd name="T56" fmla="*/ 2147483647 w 232"/>
              <a:gd name="T57" fmla="*/ 2147483647 h 213"/>
              <a:gd name="T58" fmla="*/ 0 w 232"/>
              <a:gd name="T59" fmla="*/ 2147483647 h 213"/>
              <a:gd name="T60" fmla="*/ 2147483647 w 232"/>
              <a:gd name="T61" fmla="*/ 2147483647 h 213"/>
              <a:gd name="T62" fmla="*/ 2147483647 w 232"/>
              <a:gd name="T63" fmla="*/ 2147483647 h 213"/>
              <a:gd name="T64" fmla="*/ 2147483647 w 232"/>
              <a:gd name="T65" fmla="*/ 2147483647 h 213"/>
              <a:gd name="T66" fmla="*/ 2147483647 w 232"/>
              <a:gd name="T67" fmla="*/ 2147483647 h 213"/>
              <a:gd name="T68" fmla="*/ 2147483647 w 232"/>
              <a:gd name="T69" fmla="*/ 2147483647 h 213"/>
              <a:gd name="T70" fmla="*/ 2147483647 w 232"/>
              <a:gd name="T71" fmla="*/ 2147483647 h 213"/>
              <a:gd name="T72" fmla="*/ 2147483647 w 232"/>
              <a:gd name="T73" fmla="*/ 2147483647 h 213"/>
              <a:gd name="T74" fmla="*/ 2147483647 w 232"/>
              <a:gd name="T75" fmla="*/ 2147483647 h 213"/>
              <a:gd name="T76" fmla="*/ 2147483647 w 232"/>
              <a:gd name="T77" fmla="*/ 2147483647 h 213"/>
              <a:gd name="T78" fmla="*/ 2147483647 w 232"/>
              <a:gd name="T79" fmla="*/ 2147483647 h 213"/>
              <a:gd name="T80" fmla="*/ 2147483647 w 232"/>
              <a:gd name="T81" fmla="*/ 2147483647 h 213"/>
              <a:gd name="T82" fmla="*/ 2147483647 w 232"/>
              <a:gd name="T83" fmla="*/ 2147483647 h 213"/>
              <a:gd name="T84" fmla="*/ 2147483647 w 232"/>
              <a:gd name="T85" fmla="*/ 2147483647 h 213"/>
              <a:gd name="T86" fmla="*/ 2147483647 w 232"/>
              <a:gd name="T87" fmla="*/ 2147483647 h 213"/>
              <a:gd name="T88" fmla="*/ 2147483647 w 232"/>
              <a:gd name="T89" fmla="*/ 2147483647 h 213"/>
              <a:gd name="T90" fmla="*/ 2147483647 w 232"/>
              <a:gd name="T91" fmla="*/ 2147483647 h 213"/>
              <a:gd name="T92" fmla="*/ 2147483647 w 232"/>
              <a:gd name="T93" fmla="*/ 2147483647 h 213"/>
              <a:gd name="T94" fmla="*/ 2147483647 w 232"/>
              <a:gd name="T95" fmla="*/ 2147483647 h 213"/>
              <a:gd name="T96" fmla="*/ 2147483647 w 232"/>
              <a:gd name="T97" fmla="*/ 2147483647 h 213"/>
              <a:gd name="T98" fmla="*/ 2147483647 w 232"/>
              <a:gd name="T99" fmla="*/ 2147483647 h 2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213"/>
              <a:gd name="T152" fmla="*/ 232 w 232"/>
              <a:gd name="T153" fmla="*/ 213 h 2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213">
                <a:moveTo>
                  <a:pt x="171" y="96"/>
                </a:moveTo>
                <a:lnTo>
                  <a:pt x="186" y="102"/>
                </a:lnTo>
                <a:lnTo>
                  <a:pt x="193" y="106"/>
                </a:lnTo>
                <a:lnTo>
                  <a:pt x="201" y="92"/>
                </a:lnTo>
                <a:lnTo>
                  <a:pt x="205" y="77"/>
                </a:lnTo>
                <a:lnTo>
                  <a:pt x="216" y="71"/>
                </a:lnTo>
                <a:lnTo>
                  <a:pt x="232" y="63"/>
                </a:lnTo>
                <a:lnTo>
                  <a:pt x="226" y="44"/>
                </a:lnTo>
                <a:lnTo>
                  <a:pt x="209" y="34"/>
                </a:lnTo>
                <a:lnTo>
                  <a:pt x="199" y="30"/>
                </a:lnTo>
                <a:lnTo>
                  <a:pt x="193" y="21"/>
                </a:lnTo>
                <a:lnTo>
                  <a:pt x="172" y="14"/>
                </a:lnTo>
                <a:lnTo>
                  <a:pt x="156" y="8"/>
                </a:lnTo>
                <a:lnTo>
                  <a:pt x="126" y="1"/>
                </a:lnTo>
                <a:lnTo>
                  <a:pt x="114" y="0"/>
                </a:lnTo>
                <a:lnTo>
                  <a:pt x="106" y="16"/>
                </a:lnTo>
                <a:lnTo>
                  <a:pt x="91" y="46"/>
                </a:lnTo>
                <a:lnTo>
                  <a:pt x="71" y="41"/>
                </a:lnTo>
                <a:lnTo>
                  <a:pt x="65" y="51"/>
                </a:lnTo>
                <a:lnTo>
                  <a:pt x="44" y="51"/>
                </a:lnTo>
                <a:lnTo>
                  <a:pt x="46" y="63"/>
                </a:lnTo>
                <a:lnTo>
                  <a:pt x="60" y="72"/>
                </a:lnTo>
                <a:lnTo>
                  <a:pt x="65" y="83"/>
                </a:lnTo>
                <a:lnTo>
                  <a:pt x="50" y="81"/>
                </a:lnTo>
                <a:lnTo>
                  <a:pt x="42" y="70"/>
                </a:lnTo>
                <a:lnTo>
                  <a:pt x="26" y="77"/>
                </a:lnTo>
                <a:lnTo>
                  <a:pt x="26" y="99"/>
                </a:lnTo>
                <a:lnTo>
                  <a:pt x="26" y="113"/>
                </a:lnTo>
                <a:lnTo>
                  <a:pt x="18" y="125"/>
                </a:lnTo>
                <a:lnTo>
                  <a:pt x="0" y="134"/>
                </a:lnTo>
                <a:lnTo>
                  <a:pt x="9" y="148"/>
                </a:lnTo>
                <a:lnTo>
                  <a:pt x="24" y="152"/>
                </a:lnTo>
                <a:lnTo>
                  <a:pt x="25" y="170"/>
                </a:lnTo>
                <a:lnTo>
                  <a:pt x="55" y="182"/>
                </a:lnTo>
                <a:lnTo>
                  <a:pt x="64" y="213"/>
                </a:lnTo>
                <a:lnTo>
                  <a:pt x="75" y="211"/>
                </a:lnTo>
                <a:lnTo>
                  <a:pt x="78" y="200"/>
                </a:lnTo>
                <a:lnTo>
                  <a:pt x="79" y="188"/>
                </a:lnTo>
                <a:lnTo>
                  <a:pt x="73" y="179"/>
                </a:lnTo>
                <a:lnTo>
                  <a:pt x="68" y="163"/>
                </a:lnTo>
                <a:lnTo>
                  <a:pt x="78" y="157"/>
                </a:lnTo>
                <a:lnTo>
                  <a:pt x="78" y="137"/>
                </a:lnTo>
                <a:lnTo>
                  <a:pt x="92" y="135"/>
                </a:lnTo>
                <a:lnTo>
                  <a:pt x="104" y="126"/>
                </a:lnTo>
                <a:lnTo>
                  <a:pt x="117" y="130"/>
                </a:lnTo>
                <a:lnTo>
                  <a:pt x="128" y="117"/>
                </a:lnTo>
                <a:lnTo>
                  <a:pt x="136" y="109"/>
                </a:lnTo>
                <a:lnTo>
                  <a:pt x="150" y="96"/>
                </a:lnTo>
                <a:lnTo>
                  <a:pt x="162" y="94"/>
                </a:lnTo>
                <a:lnTo>
                  <a:pt x="171" y="9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Detva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8" name="Freeform 106"/>
          <p:cNvSpPr>
            <a:spLocks/>
          </p:cNvSpPr>
          <p:nvPr/>
        </p:nvSpPr>
        <p:spPr bwMode="auto">
          <a:xfrm>
            <a:off x="3863486" y="3407570"/>
            <a:ext cx="532210" cy="645319"/>
          </a:xfrm>
          <a:custGeom>
            <a:avLst/>
            <a:gdLst>
              <a:gd name="T0" fmla="*/ 2147483647 w 239"/>
              <a:gd name="T1" fmla="*/ 2147483647 h 291"/>
              <a:gd name="T2" fmla="*/ 2147483647 w 239"/>
              <a:gd name="T3" fmla="*/ 2147483647 h 291"/>
              <a:gd name="T4" fmla="*/ 0 w 239"/>
              <a:gd name="T5" fmla="*/ 2147483647 h 291"/>
              <a:gd name="T6" fmla="*/ 2147483647 w 239"/>
              <a:gd name="T7" fmla="*/ 2147483647 h 291"/>
              <a:gd name="T8" fmla="*/ 2147483647 w 239"/>
              <a:gd name="T9" fmla="*/ 0 h 291"/>
              <a:gd name="T10" fmla="*/ 2147483647 w 239"/>
              <a:gd name="T11" fmla="*/ 2147483647 h 291"/>
              <a:gd name="T12" fmla="*/ 2147483647 w 239"/>
              <a:gd name="T13" fmla="*/ 2147483647 h 291"/>
              <a:gd name="T14" fmla="*/ 2147483647 w 239"/>
              <a:gd name="T15" fmla="*/ 2147483647 h 291"/>
              <a:gd name="T16" fmla="*/ 2147483647 w 239"/>
              <a:gd name="T17" fmla="*/ 2147483647 h 291"/>
              <a:gd name="T18" fmla="*/ 2147483647 w 239"/>
              <a:gd name="T19" fmla="*/ 2147483647 h 291"/>
              <a:gd name="T20" fmla="*/ 2147483647 w 239"/>
              <a:gd name="T21" fmla="*/ 2147483647 h 291"/>
              <a:gd name="T22" fmla="*/ 2147483647 w 239"/>
              <a:gd name="T23" fmla="*/ 2147483647 h 291"/>
              <a:gd name="T24" fmla="*/ 2147483647 w 239"/>
              <a:gd name="T25" fmla="*/ 2147483647 h 291"/>
              <a:gd name="T26" fmla="*/ 2147483647 w 239"/>
              <a:gd name="T27" fmla="*/ 2147483647 h 291"/>
              <a:gd name="T28" fmla="*/ 2147483647 w 239"/>
              <a:gd name="T29" fmla="*/ 2147483647 h 291"/>
              <a:gd name="T30" fmla="*/ 2147483647 w 239"/>
              <a:gd name="T31" fmla="*/ 2147483647 h 291"/>
              <a:gd name="T32" fmla="*/ 2147483647 w 239"/>
              <a:gd name="T33" fmla="*/ 2147483647 h 291"/>
              <a:gd name="T34" fmla="*/ 2147483647 w 239"/>
              <a:gd name="T35" fmla="*/ 2147483647 h 291"/>
              <a:gd name="T36" fmla="*/ 2147483647 w 239"/>
              <a:gd name="T37" fmla="*/ 2147483647 h 291"/>
              <a:gd name="T38" fmla="*/ 2147483647 w 239"/>
              <a:gd name="T39" fmla="*/ 2147483647 h 291"/>
              <a:gd name="T40" fmla="*/ 2147483647 w 239"/>
              <a:gd name="T41" fmla="*/ 2147483647 h 291"/>
              <a:gd name="T42" fmla="*/ 2147483647 w 239"/>
              <a:gd name="T43" fmla="*/ 2147483647 h 291"/>
              <a:gd name="T44" fmla="*/ 2147483647 w 239"/>
              <a:gd name="T45" fmla="*/ 2147483647 h 291"/>
              <a:gd name="T46" fmla="*/ 2147483647 w 239"/>
              <a:gd name="T47" fmla="*/ 2147483647 h 291"/>
              <a:gd name="T48" fmla="*/ 2147483647 w 239"/>
              <a:gd name="T49" fmla="*/ 2147483647 h 291"/>
              <a:gd name="T50" fmla="*/ 2147483647 w 239"/>
              <a:gd name="T51" fmla="*/ 2147483647 h 291"/>
              <a:gd name="T52" fmla="*/ 2147483647 w 239"/>
              <a:gd name="T53" fmla="*/ 2147483647 h 291"/>
              <a:gd name="T54" fmla="*/ 2147483647 w 239"/>
              <a:gd name="T55" fmla="*/ 2147483647 h 291"/>
              <a:gd name="T56" fmla="*/ 2147483647 w 239"/>
              <a:gd name="T57" fmla="*/ 2147483647 h 291"/>
              <a:gd name="T58" fmla="*/ 2147483647 w 239"/>
              <a:gd name="T59" fmla="*/ 2147483647 h 291"/>
              <a:gd name="T60" fmla="*/ 2147483647 w 239"/>
              <a:gd name="T61" fmla="*/ 2147483647 h 291"/>
              <a:gd name="T62" fmla="*/ 2147483647 w 239"/>
              <a:gd name="T63" fmla="*/ 2147483647 h 291"/>
              <a:gd name="T64" fmla="*/ 2147483647 w 239"/>
              <a:gd name="T65" fmla="*/ 2147483647 h 291"/>
              <a:gd name="T66" fmla="*/ 2147483647 w 239"/>
              <a:gd name="T67" fmla="*/ 2147483647 h 291"/>
              <a:gd name="T68" fmla="*/ 2147483647 w 239"/>
              <a:gd name="T69" fmla="*/ 2147483647 h 291"/>
              <a:gd name="T70" fmla="*/ 2147483647 w 239"/>
              <a:gd name="T71" fmla="*/ 2147483647 h 2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9"/>
              <a:gd name="T109" fmla="*/ 0 h 291"/>
              <a:gd name="T110" fmla="*/ 239 w 239"/>
              <a:gd name="T111" fmla="*/ 291 h 29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9" h="291">
                <a:moveTo>
                  <a:pt x="0" y="96"/>
                </a:moveTo>
                <a:lnTo>
                  <a:pt x="4" y="86"/>
                </a:lnTo>
                <a:lnTo>
                  <a:pt x="15" y="82"/>
                </a:lnTo>
                <a:lnTo>
                  <a:pt x="15" y="73"/>
                </a:lnTo>
                <a:lnTo>
                  <a:pt x="6" y="68"/>
                </a:lnTo>
                <a:lnTo>
                  <a:pt x="0" y="52"/>
                </a:lnTo>
                <a:lnTo>
                  <a:pt x="11" y="39"/>
                </a:lnTo>
                <a:lnTo>
                  <a:pt x="2" y="29"/>
                </a:lnTo>
                <a:lnTo>
                  <a:pt x="8" y="19"/>
                </a:lnTo>
                <a:lnTo>
                  <a:pt x="20" y="0"/>
                </a:lnTo>
                <a:lnTo>
                  <a:pt x="36" y="12"/>
                </a:lnTo>
                <a:lnTo>
                  <a:pt x="44" y="23"/>
                </a:lnTo>
                <a:lnTo>
                  <a:pt x="58" y="35"/>
                </a:lnTo>
                <a:lnTo>
                  <a:pt x="76" y="31"/>
                </a:lnTo>
                <a:lnTo>
                  <a:pt x="75" y="41"/>
                </a:lnTo>
                <a:lnTo>
                  <a:pt x="88" y="36"/>
                </a:lnTo>
                <a:lnTo>
                  <a:pt x="97" y="28"/>
                </a:lnTo>
                <a:lnTo>
                  <a:pt x="109" y="19"/>
                </a:lnTo>
                <a:lnTo>
                  <a:pt x="117" y="25"/>
                </a:lnTo>
                <a:lnTo>
                  <a:pt x="117" y="43"/>
                </a:lnTo>
                <a:lnTo>
                  <a:pt x="136" y="42"/>
                </a:lnTo>
                <a:lnTo>
                  <a:pt x="145" y="31"/>
                </a:lnTo>
                <a:lnTo>
                  <a:pt x="152" y="37"/>
                </a:lnTo>
                <a:lnTo>
                  <a:pt x="166" y="28"/>
                </a:lnTo>
                <a:lnTo>
                  <a:pt x="189" y="19"/>
                </a:lnTo>
                <a:lnTo>
                  <a:pt x="204" y="24"/>
                </a:lnTo>
                <a:lnTo>
                  <a:pt x="222" y="23"/>
                </a:lnTo>
                <a:lnTo>
                  <a:pt x="222" y="19"/>
                </a:lnTo>
                <a:lnTo>
                  <a:pt x="239" y="9"/>
                </a:lnTo>
                <a:lnTo>
                  <a:pt x="231" y="25"/>
                </a:lnTo>
                <a:lnTo>
                  <a:pt x="216" y="55"/>
                </a:lnTo>
                <a:lnTo>
                  <a:pt x="196" y="50"/>
                </a:lnTo>
                <a:lnTo>
                  <a:pt x="190" y="60"/>
                </a:lnTo>
                <a:lnTo>
                  <a:pt x="169" y="60"/>
                </a:lnTo>
                <a:lnTo>
                  <a:pt x="171" y="72"/>
                </a:lnTo>
                <a:lnTo>
                  <a:pt x="185" y="81"/>
                </a:lnTo>
                <a:lnTo>
                  <a:pt x="190" y="92"/>
                </a:lnTo>
                <a:lnTo>
                  <a:pt x="175" y="90"/>
                </a:lnTo>
                <a:lnTo>
                  <a:pt x="167" y="79"/>
                </a:lnTo>
                <a:lnTo>
                  <a:pt x="151" y="86"/>
                </a:lnTo>
                <a:lnTo>
                  <a:pt x="151" y="108"/>
                </a:lnTo>
                <a:lnTo>
                  <a:pt x="151" y="122"/>
                </a:lnTo>
                <a:lnTo>
                  <a:pt x="143" y="134"/>
                </a:lnTo>
                <a:lnTo>
                  <a:pt x="125" y="143"/>
                </a:lnTo>
                <a:lnTo>
                  <a:pt x="134" y="157"/>
                </a:lnTo>
                <a:lnTo>
                  <a:pt x="149" y="161"/>
                </a:lnTo>
                <a:lnTo>
                  <a:pt x="150" y="179"/>
                </a:lnTo>
                <a:lnTo>
                  <a:pt x="180" y="191"/>
                </a:lnTo>
                <a:lnTo>
                  <a:pt x="190" y="229"/>
                </a:lnTo>
                <a:lnTo>
                  <a:pt x="177" y="234"/>
                </a:lnTo>
                <a:lnTo>
                  <a:pt x="178" y="263"/>
                </a:lnTo>
                <a:lnTo>
                  <a:pt x="188" y="291"/>
                </a:lnTo>
                <a:lnTo>
                  <a:pt x="156" y="289"/>
                </a:lnTo>
                <a:lnTo>
                  <a:pt x="149" y="269"/>
                </a:lnTo>
                <a:lnTo>
                  <a:pt x="141" y="263"/>
                </a:lnTo>
                <a:lnTo>
                  <a:pt x="142" y="246"/>
                </a:lnTo>
                <a:lnTo>
                  <a:pt x="142" y="230"/>
                </a:lnTo>
                <a:lnTo>
                  <a:pt x="139" y="212"/>
                </a:lnTo>
                <a:lnTo>
                  <a:pt x="138" y="197"/>
                </a:lnTo>
                <a:lnTo>
                  <a:pt x="117" y="212"/>
                </a:lnTo>
                <a:lnTo>
                  <a:pt x="104" y="222"/>
                </a:lnTo>
                <a:lnTo>
                  <a:pt x="85" y="223"/>
                </a:lnTo>
                <a:lnTo>
                  <a:pt x="72" y="208"/>
                </a:lnTo>
                <a:lnTo>
                  <a:pt x="45" y="203"/>
                </a:lnTo>
                <a:lnTo>
                  <a:pt x="32" y="186"/>
                </a:lnTo>
                <a:lnTo>
                  <a:pt x="19" y="188"/>
                </a:lnTo>
                <a:lnTo>
                  <a:pt x="17" y="175"/>
                </a:lnTo>
                <a:lnTo>
                  <a:pt x="20" y="159"/>
                </a:lnTo>
                <a:lnTo>
                  <a:pt x="7" y="152"/>
                </a:lnTo>
                <a:lnTo>
                  <a:pt x="17" y="136"/>
                </a:lnTo>
                <a:lnTo>
                  <a:pt x="20" y="107"/>
                </a:lnTo>
                <a:lnTo>
                  <a:pt x="6" y="114"/>
                </a:lnTo>
                <a:lnTo>
                  <a:pt x="0" y="9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Zvolen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9" name="Freeform 114"/>
          <p:cNvSpPr>
            <a:spLocks/>
          </p:cNvSpPr>
          <p:nvPr/>
        </p:nvSpPr>
        <p:spPr bwMode="auto">
          <a:xfrm>
            <a:off x="3853961" y="3050382"/>
            <a:ext cx="594122" cy="464344"/>
          </a:xfrm>
          <a:custGeom>
            <a:avLst/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0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4"/>
              <a:gd name="T124" fmla="*/ 0 h 201"/>
              <a:gd name="T125" fmla="*/ 254 w 254"/>
              <a:gd name="T126" fmla="*/ 201 h 2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4" h="201">
                <a:moveTo>
                  <a:pt x="3" y="118"/>
                </a:moveTo>
                <a:lnTo>
                  <a:pt x="17" y="90"/>
                </a:lnTo>
                <a:lnTo>
                  <a:pt x="4" y="72"/>
                </a:lnTo>
                <a:lnTo>
                  <a:pt x="9" y="54"/>
                </a:lnTo>
                <a:lnTo>
                  <a:pt x="0" y="38"/>
                </a:lnTo>
                <a:lnTo>
                  <a:pt x="16" y="35"/>
                </a:lnTo>
                <a:lnTo>
                  <a:pt x="19" y="17"/>
                </a:lnTo>
                <a:lnTo>
                  <a:pt x="32" y="20"/>
                </a:lnTo>
                <a:lnTo>
                  <a:pt x="49" y="20"/>
                </a:lnTo>
                <a:lnTo>
                  <a:pt x="66" y="18"/>
                </a:lnTo>
                <a:lnTo>
                  <a:pt x="92" y="15"/>
                </a:lnTo>
                <a:lnTo>
                  <a:pt x="116" y="4"/>
                </a:lnTo>
                <a:lnTo>
                  <a:pt x="131" y="8"/>
                </a:lnTo>
                <a:lnTo>
                  <a:pt x="128" y="28"/>
                </a:lnTo>
                <a:lnTo>
                  <a:pt x="158" y="24"/>
                </a:lnTo>
                <a:lnTo>
                  <a:pt x="170" y="0"/>
                </a:lnTo>
                <a:lnTo>
                  <a:pt x="183" y="8"/>
                </a:lnTo>
                <a:lnTo>
                  <a:pt x="192" y="9"/>
                </a:lnTo>
                <a:lnTo>
                  <a:pt x="200" y="25"/>
                </a:lnTo>
                <a:lnTo>
                  <a:pt x="200" y="35"/>
                </a:lnTo>
                <a:lnTo>
                  <a:pt x="193" y="44"/>
                </a:lnTo>
                <a:lnTo>
                  <a:pt x="191" y="51"/>
                </a:lnTo>
                <a:lnTo>
                  <a:pt x="195" y="71"/>
                </a:lnTo>
                <a:lnTo>
                  <a:pt x="202" y="71"/>
                </a:lnTo>
                <a:lnTo>
                  <a:pt x="203" y="79"/>
                </a:lnTo>
                <a:lnTo>
                  <a:pt x="213" y="84"/>
                </a:lnTo>
                <a:lnTo>
                  <a:pt x="218" y="93"/>
                </a:lnTo>
                <a:lnTo>
                  <a:pt x="229" y="93"/>
                </a:lnTo>
                <a:lnTo>
                  <a:pt x="227" y="100"/>
                </a:lnTo>
                <a:lnTo>
                  <a:pt x="236" y="104"/>
                </a:lnTo>
                <a:lnTo>
                  <a:pt x="244" y="114"/>
                </a:lnTo>
                <a:lnTo>
                  <a:pt x="254" y="119"/>
                </a:lnTo>
                <a:lnTo>
                  <a:pt x="254" y="131"/>
                </a:lnTo>
                <a:lnTo>
                  <a:pt x="253" y="133"/>
                </a:lnTo>
                <a:lnTo>
                  <a:pt x="252" y="134"/>
                </a:lnTo>
                <a:lnTo>
                  <a:pt x="252" y="137"/>
                </a:lnTo>
                <a:lnTo>
                  <a:pt x="251" y="138"/>
                </a:lnTo>
                <a:lnTo>
                  <a:pt x="250" y="140"/>
                </a:lnTo>
                <a:lnTo>
                  <a:pt x="250" y="141"/>
                </a:lnTo>
                <a:lnTo>
                  <a:pt x="249" y="142"/>
                </a:lnTo>
                <a:lnTo>
                  <a:pt x="248" y="143"/>
                </a:lnTo>
                <a:lnTo>
                  <a:pt x="247" y="143"/>
                </a:lnTo>
                <a:lnTo>
                  <a:pt x="247" y="144"/>
                </a:lnTo>
                <a:lnTo>
                  <a:pt x="245" y="145"/>
                </a:lnTo>
                <a:lnTo>
                  <a:pt x="244" y="145"/>
                </a:lnTo>
                <a:lnTo>
                  <a:pt x="244" y="146"/>
                </a:lnTo>
                <a:lnTo>
                  <a:pt x="243" y="146"/>
                </a:lnTo>
                <a:lnTo>
                  <a:pt x="242" y="148"/>
                </a:lnTo>
                <a:lnTo>
                  <a:pt x="241" y="149"/>
                </a:lnTo>
                <a:lnTo>
                  <a:pt x="240" y="150"/>
                </a:lnTo>
                <a:lnTo>
                  <a:pt x="240" y="151"/>
                </a:lnTo>
                <a:lnTo>
                  <a:pt x="239" y="152"/>
                </a:lnTo>
                <a:lnTo>
                  <a:pt x="239" y="153"/>
                </a:lnTo>
                <a:lnTo>
                  <a:pt x="239" y="154"/>
                </a:lnTo>
                <a:lnTo>
                  <a:pt x="239" y="155"/>
                </a:lnTo>
                <a:lnTo>
                  <a:pt x="239" y="157"/>
                </a:lnTo>
                <a:lnTo>
                  <a:pt x="239" y="158"/>
                </a:lnTo>
                <a:lnTo>
                  <a:pt x="239" y="161"/>
                </a:lnTo>
                <a:lnTo>
                  <a:pt x="239" y="163"/>
                </a:lnTo>
                <a:lnTo>
                  <a:pt x="239" y="165"/>
                </a:lnTo>
                <a:lnTo>
                  <a:pt x="240" y="167"/>
                </a:lnTo>
                <a:lnTo>
                  <a:pt x="223" y="177"/>
                </a:lnTo>
                <a:lnTo>
                  <a:pt x="223" y="181"/>
                </a:lnTo>
                <a:lnTo>
                  <a:pt x="205" y="182"/>
                </a:lnTo>
                <a:lnTo>
                  <a:pt x="190" y="177"/>
                </a:lnTo>
                <a:lnTo>
                  <a:pt x="167" y="186"/>
                </a:lnTo>
                <a:lnTo>
                  <a:pt x="153" y="195"/>
                </a:lnTo>
                <a:lnTo>
                  <a:pt x="146" y="189"/>
                </a:lnTo>
                <a:lnTo>
                  <a:pt x="137" y="200"/>
                </a:lnTo>
                <a:lnTo>
                  <a:pt x="118" y="201"/>
                </a:lnTo>
                <a:lnTo>
                  <a:pt x="118" y="183"/>
                </a:lnTo>
                <a:lnTo>
                  <a:pt x="110" y="177"/>
                </a:lnTo>
                <a:lnTo>
                  <a:pt x="98" y="186"/>
                </a:lnTo>
                <a:lnTo>
                  <a:pt x="89" y="194"/>
                </a:lnTo>
                <a:lnTo>
                  <a:pt x="76" y="199"/>
                </a:lnTo>
                <a:lnTo>
                  <a:pt x="77" y="189"/>
                </a:lnTo>
                <a:lnTo>
                  <a:pt x="59" y="193"/>
                </a:lnTo>
                <a:lnTo>
                  <a:pt x="45" y="181"/>
                </a:lnTo>
                <a:lnTo>
                  <a:pt x="37" y="170"/>
                </a:lnTo>
                <a:lnTo>
                  <a:pt x="21" y="160"/>
                </a:lnTo>
                <a:lnTo>
                  <a:pt x="21" y="150"/>
                </a:lnTo>
                <a:lnTo>
                  <a:pt x="14" y="150"/>
                </a:lnTo>
                <a:lnTo>
                  <a:pt x="3" y="118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Banská Bystrica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10" name="Freeform 130"/>
          <p:cNvSpPr>
            <a:spLocks/>
          </p:cNvSpPr>
          <p:nvPr/>
        </p:nvSpPr>
        <p:spPr bwMode="auto">
          <a:xfrm>
            <a:off x="4288539" y="3632599"/>
            <a:ext cx="653653" cy="640556"/>
          </a:xfrm>
          <a:custGeom>
            <a:avLst/>
            <a:gdLst>
              <a:gd name="T0" fmla="*/ 2147483647 w 282"/>
              <a:gd name="T1" fmla="*/ 2147483647 h 289"/>
              <a:gd name="T2" fmla="*/ 2147483647 w 282"/>
              <a:gd name="T3" fmla="*/ 2147483647 h 289"/>
              <a:gd name="T4" fmla="*/ 2147483647 w 282"/>
              <a:gd name="T5" fmla="*/ 2147483647 h 289"/>
              <a:gd name="T6" fmla="*/ 0 w 282"/>
              <a:gd name="T7" fmla="*/ 2147483647 h 289"/>
              <a:gd name="T8" fmla="*/ 2147483647 w 282"/>
              <a:gd name="T9" fmla="*/ 2147483647 h 289"/>
              <a:gd name="T10" fmla="*/ 2147483647 w 282"/>
              <a:gd name="T11" fmla="*/ 2147483647 h 289"/>
              <a:gd name="T12" fmla="*/ 2147483647 w 282"/>
              <a:gd name="T13" fmla="*/ 2147483647 h 289"/>
              <a:gd name="T14" fmla="*/ 2147483647 w 282"/>
              <a:gd name="T15" fmla="*/ 2147483647 h 289"/>
              <a:gd name="T16" fmla="*/ 2147483647 w 282"/>
              <a:gd name="T17" fmla="*/ 2147483647 h 289"/>
              <a:gd name="T18" fmla="*/ 2147483647 w 282"/>
              <a:gd name="T19" fmla="*/ 2147483647 h 289"/>
              <a:gd name="T20" fmla="*/ 2147483647 w 282"/>
              <a:gd name="T21" fmla="*/ 2147483647 h 289"/>
              <a:gd name="T22" fmla="*/ 2147483647 w 282"/>
              <a:gd name="T23" fmla="*/ 2147483647 h 289"/>
              <a:gd name="T24" fmla="*/ 2147483647 w 282"/>
              <a:gd name="T25" fmla="*/ 0 h 289"/>
              <a:gd name="T26" fmla="*/ 2147483647 w 282"/>
              <a:gd name="T27" fmla="*/ 2147483647 h 289"/>
              <a:gd name="T28" fmla="*/ 2147483647 w 282"/>
              <a:gd name="T29" fmla="*/ 2147483647 h 289"/>
              <a:gd name="T30" fmla="*/ 2147483647 w 282"/>
              <a:gd name="T31" fmla="*/ 2147483647 h 289"/>
              <a:gd name="T32" fmla="*/ 2147483647 w 282"/>
              <a:gd name="T33" fmla="*/ 2147483647 h 289"/>
              <a:gd name="T34" fmla="*/ 2147483647 w 282"/>
              <a:gd name="T35" fmla="*/ 2147483647 h 289"/>
              <a:gd name="T36" fmla="*/ 2147483647 w 282"/>
              <a:gd name="T37" fmla="*/ 2147483647 h 289"/>
              <a:gd name="T38" fmla="*/ 2147483647 w 282"/>
              <a:gd name="T39" fmla="*/ 2147483647 h 289"/>
              <a:gd name="T40" fmla="*/ 2147483647 w 282"/>
              <a:gd name="T41" fmla="*/ 2147483647 h 289"/>
              <a:gd name="T42" fmla="*/ 2147483647 w 282"/>
              <a:gd name="T43" fmla="*/ 2147483647 h 289"/>
              <a:gd name="T44" fmla="*/ 2147483647 w 282"/>
              <a:gd name="T45" fmla="*/ 2147483647 h 289"/>
              <a:gd name="T46" fmla="*/ 2147483647 w 282"/>
              <a:gd name="T47" fmla="*/ 2147483647 h 289"/>
              <a:gd name="T48" fmla="*/ 2147483647 w 282"/>
              <a:gd name="T49" fmla="*/ 2147483647 h 289"/>
              <a:gd name="T50" fmla="*/ 2147483647 w 282"/>
              <a:gd name="T51" fmla="*/ 2147483647 h 289"/>
              <a:gd name="T52" fmla="*/ 2147483647 w 282"/>
              <a:gd name="T53" fmla="*/ 2147483647 h 289"/>
              <a:gd name="T54" fmla="*/ 2147483647 w 282"/>
              <a:gd name="T55" fmla="*/ 2147483647 h 289"/>
              <a:gd name="T56" fmla="*/ 2147483647 w 282"/>
              <a:gd name="T57" fmla="*/ 2147483647 h 289"/>
              <a:gd name="T58" fmla="*/ 2147483647 w 282"/>
              <a:gd name="T59" fmla="*/ 2147483647 h 289"/>
              <a:gd name="T60" fmla="*/ 2147483647 w 282"/>
              <a:gd name="T61" fmla="*/ 2147483647 h 289"/>
              <a:gd name="T62" fmla="*/ 2147483647 w 282"/>
              <a:gd name="T63" fmla="*/ 2147483647 h 289"/>
              <a:gd name="T64" fmla="*/ 2147483647 w 282"/>
              <a:gd name="T65" fmla="*/ 2147483647 h 289"/>
              <a:gd name="T66" fmla="*/ 2147483647 w 282"/>
              <a:gd name="T67" fmla="*/ 2147483647 h 289"/>
              <a:gd name="T68" fmla="*/ 2147483647 w 282"/>
              <a:gd name="T69" fmla="*/ 2147483647 h 289"/>
              <a:gd name="T70" fmla="*/ 2147483647 w 282"/>
              <a:gd name="T71" fmla="*/ 2147483647 h 289"/>
              <a:gd name="T72" fmla="*/ 2147483647 w 282"/>
              <a:gd name="T73" fmla="*/ 2147483647 h 289"/>
              <a:gd name="T74" fmla="*/ 2147483647 w 282"/>
              <a:gd name="T75" fmla="*/ 2147483647 h 289"/>
              <a:gd name="T76" fmla="*/ 2147483647 w 282"/>
              <a:gd name="T77" fmla="*/ 2147483647 h 289"/>
              <a:gd name="T78" fmla="*/ 2147483647 w 282"/>
              <a:gd name="T79" fmla="*/ 2147483647 h 289"/>
              <a:gd name="T80" fmla="*/ 2147483647 w 282"/>
              <a:gd name="T81" fmla="*/ 2147483647 h 289"/>
              <a:gd name="T82" fmla="*/ 2147483647 w 282"/>
              <a:gd name="T83" fmla="*/ 2147483647 h 289"/>
              <a:gd name="T84" fmla="*/ 2147483647 w 282"/>
              <a:gd name="T85" fmla="*/ 2147483647 h 289"/>
              <a:gd name="T86" fmla="*/ 2147483647 w 282"/>
              <a:gd name="T87" fmla="*/ 2147483647 h 289"/>
              <a:gd name="T88" fmla="*/ 2147483647 w 282"/>
              <a:gd name="T89" fmla="*/ 2147483647 h 289"/>
              <a:gd name="T90" fmla="*/ 2147483647 w 282"/>
              <a:gd name="T91" fmla="*/ 2147483647 h 289"/>
              <a:gd name="T92" fmla="*/ 2147483647 w 282"/>
              <a:gd name="T93" fmla="*/ 2147483647 h 289"/>
              <a:gd name="T94" fmla="*/ 2147483647 w 282"/>
              <a:gd name="T95" fmla="*/ 2147483647 h 289"/>
              <a:gd name="T96" fmla="*/ 2147483647 w 282"/>
              <a:gd name="T97" fmla="*/ 2147483647 h 289"/>
              <a:gd name="T98" fmla="*/ 2147483647 w 282"/>
              <a:gd name="T99" fmla="*/ 2147483647 h 289"/>
              <a:gd name="T100" fmla="*/ 2147483647 w 282"/>
              <a:gd name="T101" fmla="*/ 2147483647 h 289"/>
              <a:gd name="T102" fmla="*/ 2147483647 w 282"/>
              <a:gd name="T103" fmla="*/ 2147483647 h 289"/>
              <a:gd name="T104" fmla="*/ 2147483647 w 282"/>
              <a:gd name="T105" fmla="*/ 2147483647 h 289"/>
              <a:gd name="T106" fmla="*/ 2147483647 w 282"/>
              <a:gd name="T107" fmla="*/ 2147483647 h 289"/>
              <a:gd name="T108" fmla="*/ 2147483647 w 282"/>
              <a:gd name="T109" fmla="*/ 2147483647 h 289"/>
              <a:gd name="T110" fmla="*/ 2147483647 w 282"/>
              <a:gd name="T111" fmla="*/ 2147483647 h 289"/>
              <a:gd name="T112" fmla="*/ 2147483647 w 282"/>
              <a:gd name="T113" fmla="*/ 2147483647 h 289"/>
              <a:gd name="T114" fmla="*/ 2147483647 w 282"/>
              <a:gd name="T115" fmla="*/ 2147483647 h 289"/>
              <a:gd name="T116" fmla="*/ 2147483647 w 282"/>
              <a:gd name="T117" fmla="*/ 2147483647 h 289"/>
              <a:gd name="T118" fmla="*/ 2147483647 w 282"/>
              <a:gd name="T119" fmla="*/ 2147483647 h 289"/>
              <a:gd name="T120" fmla="*/ 2147483647 w 282"/>
              <a:gd name="T121" fmla="*/ 2147483647 h 289"/>
              <a:gd name="T122" fmla="*/ 2147483647 w 282"/>
              <a:gd name="T123" fmla="*/ 2147483647 h 2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289"/>
              <a:gd name="T188" fmla="*/ 282 w 282"/>
              <a:gd name="T189" fmla="*/ 289 h 2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289">
                <a:moveTo>
                  <a:pt x="10" y="109"/>
                </a:moveTo>
                <a:lnTo>
                  <a:pt x="11" y="94"/>
                </a:lnTo>
                <a:lnTo>
                  <a:pt x="5" y="85"/>
                </a:lnTo>
                <a:lnTo>
                  <a:pt x="0" y="69"/>
                </a:lnTo>
                <a:lnTo>
                  <a:pt x="10" y="63"/>
                </a:lnTo>
                <a:lnTo>
                  <a:pt x="10" y="43"/>
                </a:lnTo>
                <a:lnTo>
                  <a:pt x="24" y="41"/>
                </a:lnTo>
                <a:lnTo>
                  <a:pt x="36" y="32"/>
                </a:lnTo>
                <a:lnTo>
                  <a:pt x="49" y="36"/>
                </a:lnTo>
                <a:lnTo>
                  <a:pt x="60" y="23"/>
                </a:lnTo>
                <a:lnTo>
                  <a:pt x="68" y="15"/>
                </a:lnTo>
                <a:lnTo>
                  <a:pt x="82" y="2"/>
                </a:lnTo>
                <a:lnTo>
                  <a:pt x="94" y="0"/>
                </a:lnTo>
                <a:lnTo>
                  <a:pt x="104" y="3"/>
                </a:lnTo>
                <a:lnTo>
                  <a:pt x="108" y="13"/>
                </a:lnTo>
                <a:lnTo>
                  <a:pt x="105" y="21"/>
                </a:lnTo>
                <a:lnTo>
                  <a:pt x="115" y="26"/>
                </a:lnTo>
                <a:lnTo>
                  <a:pt x="117" y="36"/>
                </a:lnTo>
                <a:lnTo>
                  <a:pt x="111" y="45"/>
                </a:lnTo>
                <a:lnTo>
                  <a:pt x="119" y="53"/>
                </a:lnTo>
                <a:lnTo>
                  <a:pt x="110" y="60"/>
                </a:lnTo>
                <a:lnTo>
                  <a:pt x="121" y="62"/>
                </a:lnTo>
                <a:lnTo>
                  <a:pt x="123" y="74"/>
                </a:lnTo>
                <a:lnTo>
                  <a:pt x="142" y="85"/>
                </a:lnTo>
                <a:lnTo>
                  <a:pt x="152" y="95"/>
                </a:lnTo>
                <a:lnTo>
                  <a:pt x="148" y="103"/>
                </a:lnTo>
                <a:lnTo>
                  <a:pt x="137" y="101"/>
                </a:lnTo>
                <a:lnTo>
                  <a:pt x="135" y="117"/>
                </a:lnTo>
                <a:lnTo>
                  <a:pt x="150" y="130"/>
                </a:lnTo>
                <a:lnTo>
                  <a:pt x="175" y="126"/>
                </a:lnTo>
                <a:lnTo>
                  <a:pt x="181" y="138"/>
                </a:lnTo>
                <a:lnTo>
                  <a:pt x="195" y="134"/>
                </a:lnTo>
                <a:lnTo>
                  <a:pt x="197" y="139"/>
                </a:lnTo>
                <a:lnTo>
                  <a:pt x="207" y="131"/>
                </a:lnTo>
                <a:lnTo>
                  <a:pt x="236" y="138"/>
                </a:lnTo>
                <a:lnTo>
                  <a:pt x="245" y="153"/>
                </a:lnTo>
                <a:lnTo>
                  <a:pt x="256" y="176"/>
                </a:lnTo>
                <a:lnTo>
                  <a:pt x="266" y="186"/>
                </a:lnTo>
                <a:lnTo>
                  <a:pt x="271" y="208"/>
                </a:lnTo>
                <a:lnTo>
                  <a:pt x="282" y="210"/>
                </a:lnTo>
                <a:lnTo>
                  <a:pt x="277" y="246"/>
                </a:lnTo>
                <a:lnTo>
                  <a:pt x="260" y="245"/>
                </a:lnTo>
                <a:lnTo>
                  <a:pt x="246" y="278"/>
                </a:lnTo>
                <a:lnTo>
                  <a:pt x="223" y="289"/>
                </a:lnTo>
                <a:lnTo>
                  <a:pt x="199" y="249"/>
                </a:lnTo>
                <a:lnTo>
                  <a:pt x="153" y="255"/>
                </a:lnTo>
                <a:lnTo>
                  <a:pt x="140" y="226"/>
                </a:lnTo>
                <a:lnTo>
                  <a:pt x="106" y="238"/>
                </a:lnTo>
                <a:lnTo>
                  <a:pt x="96" y="227"/>
                </a:lnTo>
                <a:lnTo>
                  <a:pt x="93" y="217"/>
                </a:lnTo>
                <a:lnTo>
                  <a:pt x="92" y="204"/>
                </a:lnTo>
                <a:lnTo>
                  <a:pt x="93" y="194"/>
                </a:lnTo>
                <a:lnTo>
                  <a:pt x="86" y="190"/>
                </a:lnTo>
                <a:lnTo>
                  <a:pt x="79" y="197"/>
                </a:lnTo>
                <a:lnTo>
                  <a:pt x="69" y="196"/>
                </a:lnTo>
                <a:lnTo>
                  <a:pt x="69" y="188"/>
                </a:lnTo>
                <a:lnTo>
                  <a:pt x="58" y="167"/>
                </a:lnTo>
                <a:lnTo>
                  <a:pt x="42" y="148"/>
                </a:lnTo>
                <a:lnTo>
                  <a:pt x="30" y="147"/>
                </a:lnTo>
                <a:lnTo>
                  <a:pt x="36" y="130"/>
                </a:lnTo>
                <a:lnTo>
                  <a:pt x="28" y="127"/>
                </a:lnTo>
                <a:lnTo>
                  <a:pt x="10" y="10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Lučenec</a:t>
            </a:r>
          </a:p>
        </p:txBody>
      </p:sp>
      <p:sp>
        <p:nvSpPr>
          <p:cNvPr id="11" name="Freeform 139"/>
          <p:cNvSpPr>
            <a:spLocks/>
          </p:cNvSpPr>
          <p:nvPr/>
        </p:nvSpPr>
        <p:spPr bwMode="auto">
          <a:xfrm>
            <a:off x="3893251" y="3873103"/>
            <a:ext cx="613172" cy="576263"/>
          </a:xfrm>
          <a:custGeom>
            <a:avLst/>
            <a:gdLst>
              <a:gd name="T0" fmla="*/ 2147483647 w 275"/>
              <a:gd name="T1" fmla="*/ 2147483647 h 260"/>
              <a:gd name="T2" fmla="*/ 2147483647 w 275"/>
              <a:gd name="T3" fmla="*/ 2147483647 h 260"/>
              <a:gd name="T4" fmla="*/ 2147483647 w 275"/>
              <a:gd name="T5" fmla="*/ 2147483647 h 260"/>
              <a:gd name="T6" fmla="*/ 2147483647 w 275"/>
              <a:gd name="T7" fmla="*/ 2147483647 h 260"/>
              <a:gd name="T8" fmla="*/ 2147483647 w 275"/>
              <a:gd name="T9" fmla="*/ 2147483647 h 260"/>
              <a:gd name="T10" fmla="*/ 2147483647 w 275"/>
              <a:gd name="T11" fmla="*/ 2147483647 h 260"/>
              <a:gd name="T12" fmla="*/ 2147483647 w 275"/>
              <a:gd name="T13" fmla="*/ 2147483647 h 260"/>
              <a:gd name="T14" fmla="*/ 2147483647 w 275"/>
              <a:gd name="T15" fmla="*/ 2147483647 h 260"/>
              <a:gd name="T16" fmla="*/ 2147483647 w 275"/>
              <a:gd name="T17" fmla="*/ 2147483647 h 260"/>
              <a:gd name="T18" fmla="*/ 2147483647 w 275"/>
              <a:gd name="T19" fmla="*/ 2147483647 h 260"/>
              <a:gd name="T20" fmla="*/ 2147483647 w 275"/>
              <a:gd name="T21" fmla="*/ 2147483647 h 260"/>
              <a:gd name="T22" fmla="*/ 2147483647 w 275"/>
              <a:gd name="T23" fmla="*/ 2147483647 h 260"/>
              <a:gd name="T24" fmla="*/ 2147483647 w 275"/>
              <a:gd name="T25" fmla="*/ 2147483647 h 260"/>
              <a:gd name="T26" fmla="*/ 0 w 275"/>
              <a:gd name="T27" fmla="*/ 2147483647 h 260"/>
              <a:gd name="T28" fmla="*/ 2147483647 w 275"/>
              <a:gd name="T29" fmla="*/ 2147483647 h 260"/>
              <a:gd name="T30" fmla="*/ 2147483647 w 275"/>
              <a:gd name="T31" fmla="*/ 2147483647 h 260"/>
              <a:gd name="T32" fmla="*/ 2147483647 w 275"/>
              <a:gd name="T33" fmla="*/ 2147483647 h 260"/>
              <a:gd name="T34" fmla="*/ 2147483647 w 275"/>
              <a:gd name="T35" fmla="*/ 2147483647 h 260"/>
              <a:gd name="T36" fmla="*/ 2147483647 w 275"/>
              <a:gd name="T37" fmla="*/ 2147483647 h 260"/>
              <a:gd name="T38" fmla="*/ 2147483647 w 275"/>
              <a:gd name="T39" fmla="*/ 2147483647 h 260"/>
              <a:gd name="T40" fmla="*/ 2147483647 w 275"/>
              <a:gd name="T41" fmla="*/ 2147483647 h 260"/>
              <a:gd name="T42" fmla="*/ 2147483647 w 275"/>
              <a:gd name="T43" fmla="*/ 2147483647 h 260"/>
              <a:gd name="T44" fmla="*/ 2147483647 w 275"/>
              <a:gd name="T45" fmla="*/ 2147483647 h 260"/>
              <a:gd name="T46" fmla="*/ 2147483647 w 275"/>
              <a:gd name="T47" fmla="*/ 2147483647 h 260"/>
              <a:gd name="T48" fmla="*/ 2147483647 w 275"/>
              <a:gd name="T49" fmla="*/ 2147483647 h 260"/>
              <a:gd name="T50" fmla="*/ 2147483647 w 275"/>
              <a:gd name="T51" fmla="*/ 2147483647 h 260"/>
              <a:gd name="T52" fmla="*/ 2147483647 w 275"/>
              <a:gd name="T53" fmla="*/ 2147483647 h 260"/>
              <a:gd name="T54" fmla="*/ 2147483647 w 275"/>
              <a:gd name="T55" fmla="*/ 2147483647 h 260"/>
              <a:gd name="T56" fmla="*/ 2147483647 w 275"/>
              <a:gd name="T57" fmla="*/ 2147483647 h 260"/>
              <a:gd name="T58" fmla="*/ 2147483647 w 275"/>
              <a:gd name="T59" fmla="*/ 2147483647 h 260"/>
              <a:gd name="T60" fmla="*/ 2147483647 w 275"/>
              <a:gd name="T61" fmla="*/ 2147483647 h 260"/>
              <a:gd name="T62" fmla="*/ 2147483647 w 275"/>
              <a:gd name="T63" fmla="*/ 2147483647 h 260"/>
              <a:gd name="T64" fmla="*/ 2147483647 w 275"/>
              <a:gd name="T65" fmla="*/ 2147483647 h 260"/>
              <a:gd name="T66" fmla="*/ 2147483647 w 275"/>
              <a:gd name="T67" fmla="*/ 2147483647 h 260"/>
              <a:gd name="T68" fmla="*/ 2147483647 w 275"/>
              <a:gd name="T69" fmla="*/ 2147483647 h 260"/>
              <a:gd name="T70" fmla="*/ 2147483647 w 275"/>
              <a:gd name="T71" fmla="*/ 2147483647 h 260"/>
              <a:gd name="T72" fmla="*/ 2147483647 w 275"/>
              <a:gd name="T73" fmla="*/ 2147483647 h 260"/>
              <a:gd name="T74" fmla="*/ 2147483647 w 275"/>
              <a:gd name="T75" fmla="*/ 2147483647 h 260"/>
              <a:gd name="T76" fmla="*/ 2147483647 w 275"/>
              <a:gd name="T77" fmla="*/ 2147483647 h 260"/>
              <a:gd name="T78" fmla="*/ 2147483647 w 275"/>
              <a:gd name="T79" fmla="*/ 2147483647 h 260"/>
              <a:gd name="T80" fmla="*/ 2147483647 w 275"/>
              <a:gd name="T81" fmla="*/ 2147483647 h 260"/>
              <a:gd name="T82" fmla="*/ 2147483647 w 275"/>
              <a:gd name="T83" fmla="*/ 2147483647 h 260"/>
              <a:gd name="T84" fmla="*/ 2147483647 w 275"/>
              <a:gd name="T85" fmla="*/ 2147483647 h 260"/>
              <a:gd name="T86" fmla="*/ 2147483647 w 275"/>
              <a:gd name="T87" fmla="*/ 2147483647 h 260"/>
              <a:gd name="T88" fmla="*/ 2147483647 w 275"/>
              <a:gd name="T89" fmla="*/ 2147483647 h 260"/>
              <a:gd name="T90" fmla="*/ 2147483647 w 275"/>
              <a:gd name="T91" fmla="*/ 2147483647 h 260"/>
              <a:gd name="T92" fmla="*/ 2147483647 w 275"/>
              <a:gd name="T93" fmla="*/ 2147483647 h 260"/>
              <a:gd name="T94" fmla="*/ 2147483647 w 275"/>
              <a:gd name="T95" fmla="*/ 2147483647 h 260"/>
              <a:gd name="T96" fmla="*/ 2147483647 w 275"/>
              <a:gd name="T97" fmla="*/ 2147483647 h 260"/>
              <a:gd name="T98" fmla="*/ 2147483647 w 275"/>
              <a:gd name="T99" fmla="*/ 2147483647 h 2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5"/>
              <a:gd name="T151" fmla="*/ 0 h 260"/>
              <a:gd name="T152" fmla="*/ 275 w 275"/>
              <a:gd name="T153" fmla="*/ 260 h 2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5" h="260">
                <a:moveTo>
                  <a:pt x="177" y="10"/>
                </a:moveTo>
                <a:lnTo>
                  <a:pt x="176" y="19"/>
                </a:lnTo>
                <a:lnTo>
                  <a:pt x="163" y="24"/>
                </a:lnTo>
                <a:lnTo>
                  <a:pt x="164" y="53"/>
                </a:lnTo>
                <a:lnTo>
                  <a:pt x="174" y="81"/>
                </a:lnTo>
                <a:lnTo>
                  <a:pt x="142" y="79"/>
                </a:lnTo>
                <a:lnTo>
                  <a:pt x="135" y="59"/>
                </a:lnTo>
                <a:lnTo>
                  <a:pt x="127" y="53"/>
                </a:lnTo>
                <a:lnTo>
                  <a:pt x="128" y="36"/>
                </a:lnTo>
                <a:lnTo>
                  <a:pt x="128" y="19"/>
                </a:lnTo>
                <a:lnTo>
                  <a:pt x="113" y="34"/>
                </a:lnTo>
                <a:lnTo>
                  <a:pt x="112" y="45"/>
                </a:lnTo>
                <a:lnTo>
                  <a:pt x="104" y="49"/>
                </a:lnTo>
                <a:lnTo>
                  <a:pt x="106" y="65"/>
                </a:lnTo>
                <a:lnTo>
                  <a:pt x="100" y="79"/>
                </a:lnTo>
                <a:lnTo>
                  <a:pt x="110" y="97"/>
                </a:lnTo>
                <a:lnTo>
                  <a:pt x="117" y="106"/>
                </a:lnTo>
                <a:lnTo>
                  <a:pt x="109" y="117"/>
                </a:lnTo>
                <a:lnTo>
                  <a:pt x="97" y="132"/>
                </a:lnTo>
                <a:lnTo>
                  <a:pt x="89" y="123"/>
                </a:lnTo>
                <a:lnTo>
                  <a:pt x="83" y="140"/>
                </a:lnTo>
                <a:lnTo>
                  <a:pt x="67" y="132"/>
                </a:lnTo>
                <a:lnTo>
                  <a:pt x="58" y="144"/>
                </a:lnTo>
                <a:lnTo>
                  <a:pt x="36" y="128"/>
                </a:lnTo>
                <a:lnTo>
                  <a:pt x="28" y="157"/>
                </a:lnTo>
                <a:lnTo>
                  <a:pt x="48" y="180"/>
                </a:lnTo>
                <a:lnTo>
                  <a:pt x="27" y="221"/>
                </a:lnTo>
                <a:lnTo>
                  <a:pt x="0" y="260"/>
                </a:lnTo>
                <a:lnTo>
                  <a:pt x="78" y="257"/>
                </a:lnTo>
                <a:lnTo>
                  <a:pt x="79" y="258"/>
                </a:lnTo>
                <a:lnTo>
                  <a:pt x="80" y="258"/>
                </a:lnTo>
                <a:lnTo>
                  <a:pt x="81" y="258"/>
                </a:lnTo>
                <a:lnTo>
                  <a:pt x="83" y="258"/>
                </a:lnTo>
                <a:lnTo>
                  <a:pt x="84" y="257"/>
                </a:lnTo>
                <a:lnTo>
                  <a:pt x="86" y="257"/>
                </a:lnTo>
                <a:lnTo>
                  <a:pt x="87" y="257"/>
                </a:lnTo>
                <a:lnTo>
                  <a:pt x="88" y="257"/>
                </a:lnTo>
                <a:lnTo>
                  <a:pt x="90" y="257"/>
                </a:lnTo>
                <a:lnTo>
                  <a:pt x="92" y="256"/>
                </a:lnTo>
                <a:lnTo>
                  <a:pt x="95" y="256"/>
                </a:lnTo>
                <a:lnTo>
                  <a:pt x="97" y="255"/>
                </a:lnTo>
                <a:lnTo>
                  <a:pt x="99" y="255"/>
                </a:lnTo>
                <a:lnTo>
                  <a:pt x="102" y="254"/>
                </a:lnTo>
                <a:lnTo>
                  <a:pt x="104" y="254"/>
                </a:lnTo>
                <a:lnTo>
                  <a:pt x="108" y="253"/>
                </a:lnTo>
                <a:lnTo>
                  <a:pt x="112" y="252"/>
                </a:lnTo>
                <a:lnTo>
                  <a:pt x="115" y="251"/>
                </a:lnTo>
                <a:lnTo>
                  <a:pt x="120" y="250"/>
                </a:lnTo>
                <a:lnTo>
                  <a:pt x="124" y="249"/>
                </a:lnTo>
                <a:lnTo>
                  <a:pt x="128" y="246"/>
                </a:lnTo>
                <a:lnTo>
                  <a:pt x="133" y="245"/>
                </a:lnTo>
                <a:lnTo>
                  <a:pt x="138" y="244"/>
                </a:lnTo>
                <a:lnTo>
                  <a:pt x="143" y="242"/>
                </a:lnTo>
                <a:lnTo>
                  <a:pt x="149" y="240"/>
                </a:lnTo>
                <a:lnTo>
                  <a:pt x="155" y="238"/>
                </a:lnTo>
                <a:lnTo>
                  <a:pt x="161" y="235"/>
                </a:lnTo>
                <a:lnTo>
                  <a:pt x="167" y="234"/>
                </a:lnTo>
                <a:lnTo>
                  <a:pt x="173" y="232"/>
                </a:lnTo>
                <a:lnTo>
                  <a:pt x="178" y="231"/>
                </a:lnTo>
                <a:lnTo>
                  <a:pt x="184" y="230"/>
                </a:lnTo>
                <a:lnTo>
                  <a:pt x="189" y="229"/>
                </a:lnTo>
                <a:lnTo>
                  <a:pt x="194" y="228"/>
                </a:lnTo>
                <a:lnTo>
                  <a:pt x="198" y="228"/>
                </a:lnTo>
                <a:lnTo>
                  <a:pt x="203" y="227"/>
                </a:lnTo>
                <a:lnTo>
                  <a:pt x="208" y="227"/>
                </a:lnTo>
                <a:lnTo>
                  <a:pt x="211" y="227"/>
                </a:lnTo>
                <a:lnTo>
                  <a:pt x="215" y="227"/>
                </a:lnTo>
                <a:lnTo>
                  <a:pt x="219" y="227"/>
                </a:lnTo>
                <a:lnTo>
                  <a:pt x="222" y="227"/>
                </a:lnTo>
                <a:lnTo>
                  <a:pt x="225" y="227"/>
                </a:lnTo>
                <a:lnTo>
                  <a:pt x="228" y="228"/>
                </a:lnTo>
                <a:lnTo>
                  <a:pt x="232" y="228"/>
                </a:lnTo>
                <a:lnTo>
                  <a:pt x="234" y="228"/>
                </a:lnTo>
                <a:lnTo>
                  <a:pt x="236" y="229"/>
                </a:lnTo>
                <a:lnTo>
                  <a:pt x="239" y="229"/>
                </a:lnTo>
                <a:lnTo>
                  <a:pt x="241" y="230"/>
                </a:lnTo>
                <a:lnTo>
                  <a:pt x="242" y="230"/>
                </a:lnTo>
                <a:lnTo>
                  <a:pt x="245" y="231"/>
                </a:lnTo>
                <a:lnTo>
                  <a:pt x="246" y="232"/>
                </a:lnTo>
                <a:lnTo>
                  <a:pt x="248" y="232"/>
                </a:lnTo>
                <a:lnTo>
                  <a:pt x="249" y="233"/>
                </a:lnTo>
                <a:lnTo>
                  <a:pt x="250" y="233"/>
                </a:lnTo>
                <a:lnTo>
                  <a:pt x="251" y="234"/>
                </a:lnTo>
                <a:lnTo>
                  <a:pt x="252" y="234"/>
                </a:lnTo>
                <a:lnTo>
                  <a:pt x="275" y="141"/>
                </a:lnTo>
                <a:lnTo>
                  <a:pt x="275" y="120"/>
                </a:lnTo>
                <a:lnTo>
                  <a:pt x="272" y="110"/>
                </a:lnTo>
                <a:lnTo>
                  <a:pt x="271" y="97"/>
                </a:lnTo>
                <a:lnTo>
                  <a:pt x="272" y="87"/>
                </a:lnTo>
                <a:lnTo>
                  <a:pt x="265" y="83"/>
                </a:lnTo>
                <a:lnTo>
                  <a:pt x="258" y="90"/>
                </a:lnTo>
                <a:lnTo>
                  <a:pt x="248" y="89"/>
                </a:lnTo>
                <a:lnTo>
                  <a:pt x="248" y="81"/>
                </a:lnTo>
                <a:lnTo>
                  <a:pt x="237" y="60"/>
                </a:lnTo>
                <a:lnTo>
                  <a:pt x="221" y="41"/>
                </a:lnTo>
                <a:lnTo>
                  <a:pt x="209" y="40"/>
                </a:lnTo>
                <a:lnTo>
                  <a:pt x="215" y="23"/>
                </a:lnTo>
                <a:lnTo>
                  <a:pt x="207" y="20"/>
                </a:lnTo>
                <a:lnTo>
                  <a:pt x="189" y="0"/>
                </a:lnTo>
                <a:lnTo>
                  <a:pt x="186" y="9"/>
                </a:lnTo>
                <a:lnTo>
                  <a:pt x="177" y="1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Veľký Krtíš</a:t>
            </a:r>
          </a:p>
        </p:txBody>
      </p:sp>
      <p:sp>
        <p:nvSpPr>
          <p:cNvPr id="12" name="Freeform 151"/>
          <p:cNvSpPr>
            <a:spLocks noEditPoints="1"/>
          </p:cNvSpPr>
          <p:nvPr/>
        </p:nvSpPr>
        <p:spPr bwMode="auto">
          <a:xfrm>
            <a:off x="3624169" y="3594497"/>
            <a:ext cx="565547" cy="700088"/>
          </a:xfrm>
          <a:custGeom>
            <a:avLst/>
            <a:gdLst>
              <a:gd name="T0" fmla="*/ 2147483647 w 249"/>
              <a:gd name="T1" fmla="*/ 2147483647 h 310"/>
              <a:gd name="T2" fmla="*/ 2147483647 w 249"/>
              <a:gd name="T3" fmla="*/ 2147483647 h 310"/>
              <a:gd name="T4" fmla="*/ 2147483647 w 249"/>
              <a:gd name="T5" fmla="*/ 2147483647 h 310"/>
              <a:gd name="T6" fmla="*/ 2147483647 w 249"/>
              <a:gd name="T7" fmla="*/ 2147483647 h 310"/>
              <a:gd name="T8" fmla="*/ 2147483647 w 249"/>
              <a:gd name="T9" fmla="*/ 2147483647 h 310"/>
              <a:gd name="T10" fmla="*/ 2147483647 w 249"/>
              <a:gd name="T11" fmla="*/ 2147483647 h 310"/>
              <a:gd name="T12" fmla="*/ 2147483647 w 249"/>
              <a:gd name="T13" fmla="*/ 2147483647 h 310"/>
              <a:gd name="T14" fmla="*/ 2147483647 w 249"/>
              <a:gd name="T15" fmla="*/ 2147483647 h 310"/>
              <a:gd name="T16" fmla="*/ 2147483647 w 249"/>
              <a:gd name="T17" fmla="*/ 2147483647 h 310"/>
              <a:gd name="T18" fmla="*/ 2147483647 w 249"/>
              <a:gd name="T19" fmla="*/ 2147483647 h 310"/>
              <a:gd name="T20" fmla="*/ 2147483647 w 249"/>
              <a:gd name="T21" fmla="*/ 2147483647 h 310"/>
              <a:gd name="T22" fmla="*/ 2147483647 w 249"/>
              <a:gd name="T23" fmla="*/ 2147483647 h 310"/>
              <a:gd name="T24" fmla="*/ 2147483647 w 249"/>
              <a:gd name="T25" fmla="*/ 2147483647 h 310"/>
              <a:gd name="T26" fmla="*/ 2147483647 w 249"/>
              <a:gd name="T27" fmla="*/ 2147483647 h 310"/>
              <a:gd name="T28" fmla="*/ 2147483647 w 249"/>
              <a:gd name="T29" fmla="*/ 2147483647 h 310"/>
              <a:gd name="T30" fmla="*/ 2147483647 w 249"/>
              <a:gd name="T31" fmla="*/ 0 h 310"/>
              <a:gd name="T32" fmla="*/ 2147483647 w 249"/>
              <a:gd name="T33" fmla="*/ 2147483647 h 310"/>
              <a:gd name="T34" fmla="*/ 2147483647 w 249"/>
              <a:gd name="T35" fmla="*/ 2147483647 h 310"/>
              <a:gd name="T36" fmla="*/ 2147483647 w 249"/>
              <a:gd name="T37" fmla="*/ 2147483647 h 310"/>
              <a:gd name="T38" fmla="*/ 2147483647 w 249"/>
              <a:gd name="T39" fmla="*/ 2147483647 h 310"/>
              <a:gd name="T40" fmla="*/ 2147483647 w 249"/>
              <a:gd name="T41" fmla="*/ 2147483647 h 310"/>
              <a:gd name="T42" fmla="*/ 2147483647 w 249"/>
              <a:gd name="T43" fmla="*/ 2147483647 h 310"/>
              <a:gd name="T44" fmla="*/ 2147483647 w 249"/>
              <a:gd name="T45" fmla="*/ 2147483647 h 310"/>
              <a:gd name="T46" fmla="*/ 2147483647 w 249"/>
              <a:gd name="T47" fmla="*/ 2147483647 h 310"/>
              <a:gd name="T48" fmla="*/ 2147483647 w 249"/>
              <a:gd name="T49" fmla="*/ 2147483647 h 310"/>
              <a:gd name="T50" fmla="*/ 2147483647 w 249"/>
              <a:gd name="T51" fmla="*/ 2147483647 h 310"/>
              <a:gd name="T52" fmla="*/ 2147483647 w 249"/>
              <a:gd name="T53" fmla="*/ 2147483647 h 310"/>
              <a:gd name="T54" fmla="*/ 2147483647 w 249"/>
              <a:gd name="T55" fmla="*/ 2147483647 h 310"/>
              <a:gd name="T56" fmla="*/ 2147483647 w 249"/>
              <a:gd name="T57" fmla="*/ 2147483647 h 310"/>
              <a:gd name="T58" fmla="*/ 2147483647 w 249"/>
              <a:gd name="T59" fmla="*/ 2147483647 h 310"/>
              <a:gd name="T60" fmla="*/ 2147483647 w 249"/>
              <a:gd name="T61" fmla="*/ 2147483647 h 310"/>
              <a:gd name="T62" fmla="*/ 2147483647 w 249"/>
              <a:gd name="T63" fmla="*/ 2147483647 h 310"/>
              <a:gd name="T64" fmla="*/ 2147483647 w 249"/>
              <a:gd name="T65" fmla="*/ 2147483647 h 310"/>
              <a:gd name="T66" fmla="*/ 2147483647 w 249"/>
              <a:gd name="T67" fmla="*/ 2147483647 h 310"/>
              <a:gd name="T68" fmla="*/ 2147483647 w 249"/>
              <a:gd name="T69" fmla="*/ 2147483647 h 310"/>
              <a:gd name="T70" fmla="*/ 2147483647 w 249"/>
              <a:gd name="T71" fmla="*/ 2147483647 h 310"/>
              <a:gd name="T72" fmla="*/ 2147483647 w 249"/>
              <a:gd name="T73" fmla="*/ 2147483647 h 310"/>
              <a:gd name="T74" fmla="*/ 2147483647 w 249"/>
              <a:gd name="T75" fmla="*/ 2147483647 h 310"/>
              <a:gd name="T76" fmla="*/ 2147483647 w 249"/>
              <a:gd name="T77" fmla="*/ 2147483647 h 310"/>
              <a:gd name="T78" fmla="*/ 2147483647 w 249"/>
              <a:gd name="T79" fmla="*/ 2147483647 h 310"/>
              <a:gd name="T80" fmla="*/ 2147483647 w 249"/>
              <a:gd name="T81" fmla="*/ 2147483647 h 310"/>
              <a:gd name="T82" fmla="*/ 2147483647 w 249"/>
              <a:gd name="T83" fmla="*/ 2147483647 h 3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310"/>
              <a:gd name="T128" fmla="*/ 249 w 249"/>
              <a:gd name="T129" fmla="*/ 310 h 3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310">
                <a:moveTo>
                  <a:pt x="212" y="131"/>
                </a:moveTo>
                <a:lnTo>
                  <a:pt x="245" y="108"/>
                </a:lnTo>
                <a:lnTo>
                  <a:pt x="245" y="107"/>
                </a:lnTo>
                <a:lnTo>
                  <a:pt x="224" y="122"/>
                </a:lnTo>
                <a:lnTo>
                  <a:pt x="211" y="132"/>
                </a:lnTo>
                <a:lnTo>
                  <a:pt x="192" y="133"/>
                </a:lnTo>
                <a:lnTo>
                  <a:pt x="179" y="118"/>
                </a:lnTo>
                <a:lnTo>
                  <a:pt x="152" y="113"/>
                </a:lnTo>
                <a:lnTo>
                  <a:pt x="139" y="96"/>
                </a:lnTo>
                <a:lnTo>
                  <a:pt x="152" y="114"/>
                </a:lnTo>
                <a:lnTo>
                  <a:pt x="180" y="118"/>
                </a:lnTo>
                <a:lnTo>
                  <a:pt x="192" y="133"/>
                </a:lnTo>
                <a:lnTo>
                  <a:pt x="212" y="131"/>
                </a:lnTo>
                <a:close/>
                <a:moveTo>
                  <a:pt x="249" y="139"/>
                </a:moveTo>
                <a:lnTo>
                  <a:pt x="246" y="122"/>
                </a:lnTo>
                <a:lnTo>
                  <a:pt x="245" y="107"/>
                </a:lnTo>
                <a:lnTo>
                  <a:pt x="224" y="122"/>
                </a:lnTo>
                <a:lnTo>
                  <a:pt x="211" y="132"/>
                </a:lnTo>
                <a:lnTo>
                  <a:pt x="192" y="133"/>
                </a:lnTo>
                <a:lnTo>
                  <a:pt x="179" y="118"/>
                </a:lnTo>
                <a:lnTo>
                  <a:pt x="152" y="113"/>
                </a:lnTo>
                <a:lnTo>
                  <a:pt x="139" y="96"/>
                </a:lnTo>
                <a:lnTo>
                  <a:pt x="126" y="98"/>
                </a:lnTo>
                <a:lnTo>
                  <a:pt x="124" y="85"/>
                </a:lnTo>
                <a:lnTo>
                  <a:pt x="127" y="69"/>
                </a:lnTo>
                <a:lnTo>
                  <a:pt x="114" y="62"/>
                </a:lnTo>
                <a:lnTo>
                  <a:pt x="124" y="46"/>
                </a:lnTo>
                <a:lnTo>
                  <a:pt x="127" y="17"/>
                </a:lnTo>
                <a:lnTo>
                  <a:pt x="113" y="24"/>
                </a:lnTo>
                <a:lnTo>
                  <a:pt x="107" y="7"/>
                </a:lnTo>
                <a:lnTo>
                  <a:pt x="94" y="3"/>
                </a:lnTo>
                <a:lnTo>
                  <a:pt x="86" y="0"/>
                </a:lnTo>
                <a:lnTo>
                  <a:pt x="74" y="20"/>
                </a:lnTo>
                <a:lnTo>
                  <a:pt x="64" y="34"/>
                </a:lnTo>
                <a:lnTo>
                  <a:pt x="64" y="40"/>
                </a:lnTo>
                <a:lnTo>
                  <a:pt x="63" y="41"/>
                </a:lnTo>
                <a:lnTo>
                  <a:pt x="63" y="42"/>
                </a:lnTo>
                <a:lnTo>
                  <a:pt x="62" y="42"/>
                </a:lnTo>
                <a:lnTo>
                  <a:pt x="62" y="43"/>
                </a:lnTo>
                <a:lnTo>
                  <a:pt x="61" y="43"/>
                </a:lnTo>
                <a:lnTo>
                  <a:pt x="61" y="44"/>
                </a:lnTo>
                <a:lnTo>
                  <a:pt x="61" y="45"/>
                </a:lnTo>
                <a:lnTo>
                  <a:pt x="61" y="46"/>
                </a:lnTo>
                <a:lnTo>
                  <a:pt x="61" y="48"/>
                </a:lnTo>
                <a:lnTo>
                  <a:pt x="61" y="49"/>
                </a:lnTo>
                <a:lnTo>
                  <a:pt x="61" y="50"/>
                </a:lnTo>
                <a:lnTo>
                  <a:pt x="61" y="51"/>
                </a:lnTo>
                <a:lnTo>
                  <a:pt x="62" y="52"/>
                </a:lnTo>
                <a:lnTo>
                  <a:pt x="62" y="53"/>
                </a:lnTo>
                <a:lnTo>
                  <a:pt x="62" y="54"/>
                </a:lnTo>
                <a:lnTo>
                  <a:pt x="63" y="55"/>
                </a:lnTo>
                <a:lnTo>
                  <a:pt x="63" y="56"/>
                </a:lnTo>
                <a:lnTo>
                  <a:pt x="64" y="57"/>
                </a:lnTo>
                <a:lnTo>
                  <a:pt x="64" y="58"/>
                </a:lnTo>
                <a:lnTo>
                  <a:pt x="65" y="58"/>
                </a:lnTo>
                <a:lnTo>
                  <a:pt x="65" y="59"/>
                </a:lnTo>
                <a:lnTo>
                  <a:pt x="57" y="75"/>
                </a:lnTo>
                <a:lnTo>
                  <a:pt x="58" y="92"/>
                </a:lnTo>
                <a:lnTo>
                  <a:pt x="47" y="99"/>
                </a:lnTo>
                <a:lnTo>
                  <a:pt x="31" y="102"/>
                </a:lnTo>
                <a:lnTo>
                  <a:pt x="29" y="115"/>
                </a:lnTo>
                <a:lnTo>
                  <a:pt x="11" y="108"/>
                </a:lnTo>
                <a:lnTo>
                  <a:pt x="0" y="113"/>
                </a:lnTo>
                <a:lnTo>
                  <a:pt x="31" y="155"/>
                </a:lnTo>
                <a:lnTo>
                  <a:pt x="47" y="204"/>
                </a:lnTo>
                <a:lnTo>
                  <a:pt x="38" y="251"/>
                </a:lnTo>
                <a:lnTo>
                  <a:pt x="19" y="301"/>
                </a:lnTo>
                <a:lnTo>
                  <a:pt x="61" y="310"/>
                </a:lnTo>
                <a:lnTo>
                  <a:pt x="149" y="276"/>
                </a:lnTo>
                <a:lnTo>
                  <a:pt x="157" y="248"/>
                </a:lnTo>
                <a:lnTo>
                  <a:pt x="179" y="264"/>
                </a:lnTo>
                <a:lnTo>
                  <a:pt x="188" y="252"/>
                </a:lnTo>
                <a:lnTo>
                  <a:pt x="204" y="260"/>
                </a:lnTo>
                <a:lnTo>
                  <a:pt x="210" y="243"/>
                </a:lnTo>
                <a:lnTo>
                  <a:pt x="218" y="252"/>
                </a:lnTo>
                <a:lnTo>
                  <a:pt x="230" y="237"/>
                </a:lnTo>
                <a:lnTo>
                  <a:pt x="238" y="226"/>
                </a:lnTo>
                <a:lnTo>
                  <a:pt x="231" y="217"/>
                </a:lnTo>
                <a:lnTo>
                  <a:pt x="221" y="199"/>
                </a:lnTo>
                <a:lnTo>
                  <a:pt x="227" y="185"/>
                </a:lnTo>
                <a:lnTo>
                  <a:pt x="225" y="169"/>
                </a:lnTo>
                <a:lnTo>
                  <a:pt x="233" y="165"/>
                </a:lnTo>
                <a:lnTo>
                  <a:pt x="234" y="154"/>
                </a:lnTo>
                <a:lnTo>
                  <a:pt x="249" y="139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Banská</a:t>
            </a: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Štiavnica</a:t>
            </a: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Krupina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13" name="Freeform 174"/>
          <p:cNvSpPr>
            <a:spLocks/>
          </p:cNvSpPr>
          <p:nvPr/>
        </p:nvSpPr>
        <p:spPr bwMode="auto">
          <a:xfrm>
            <a:off x="3500346" y="3281364"/>
            <a:ext cx="406003" cy="494110"/>
          </a:xfrm>
          <a:custGeom>
            <a:avLst/>
            <a:gdLst>
              <a:gd name="T0" fmla="*/ 2147483647 w 182"/>
              <a:gd name="T1" fmla="*/ 2147483647 h 223"/>
              <a:gd name="T2" fmla="*/ 2147483647 w 182"/>
              <a:gd name="T3" fmla="*/ 2147483647 h 223"/>
              <a:gd name="T4" fmla="*/ 2147483647 w 182"/>
              <a:gd name="T5" fmla="*/ 2147483647 h 223"/>
              <a:gd name="T6" fmla="*/ 2147483647 w 182"/>
              <a:gd name="T7" fmla="*/ 2147483647 h 223"/>
              <a:gd name="T8" fmla="*/ 2147483647 w 182"/>
              <a:gd name="T9" fmla="*/ 2147483647 h 223"/>
              <a:gd name="T10" fmla="*/ 0 w 182"/>
              <a:gd name="T11" fmla="*/ 2147483647 h 223"/>
              <a:gd name="T12" fmla="*/ 2147483647 w 182"/>
              <a:gd name="T13" fmla="*/ 2147483647 h 223"/>
              <a:gd name="T14" fmla="*/ 2147483647 w 182"/>
              <a:gd name="T15" fmla="*/ 2147483647 h 223"/>
              <a:gd name="T16" fmla="*/ 2147483647 w 182"/>
              <a:gd name="T17" fmla="*/ 2147483647 h 223"/>
              <a:gd name="T18" fmla="*/ 2147483647 w 182"/>
              <a:gd name="T19" fmla="*/ 2147483647 h 223"/>
              <a:gd name="T20" fmla="*/ 2147483647 w 182"/>
              <a:gd name="T21" fmla="*/ 2147483647 h 223"/>
              <a:gd name="T22" fmla="*/ 2147483647 w 182"/>
              <a:gd name="T23" fmla="*/ 2147483647 h 223"/>
              <a:gd name="T24" fmla="*/ 2147483647 w 182"/>
              <a:gd name="T25" fmla="*/ 2147483647 h 223"/>
              <a:gd name="T26" fmla="*/ 2147483647 w 182"/>
              <a:gd name="T27" fmla="*/ 2147483647 h 223"/>
              <a:gd name="T28" fmla="*/ 2147483647 w 182"/>
              <a:gd name="T29" fmla="*/ 2147483647 h 223"/>
              <a:gd name="T30" fmla="*/ 2147483647 w 182"/>
              <a:gd name="T31" fmla="*/ 2147483647 h 223"/>
              <a:gd name="T32" fmla="*/ 2147483647 w 182"/>
              <a:gd name="T33" fmla="*/ 2147483647 h 223"/>
              <a:gd name="T34" fmla="*/ 2147483647 w 182"/>
              <a:gd name="T35" fmla="*/ 2147483647 h 223"/>
              <a:gd name="T36" fmla="*/ 2147483647 w 182"/>
              <a:gd name="T37" fmla="*/ 2147483647 h 223"/>
              <a:gd name="T38" fmla="*/ 2147483647 w 182"/>
              <a:gd name="T39" fmla="*/ 2147483647 h 223"/>
              <a:gd name="T40" fmla="*/ 2147483647 w 182"/>
              <a:gd name="T41" fmla="*/ 2147483647 h 223"/>
              <a:gd name="T42" fmla="*/ 2147483647 w 182"/>
              <a:gd name="T43" fmla="*/ 2147483647 h 223"/>
              <a:gd name="T44" fmla="*/ 2147483647 w 182"/>
              <a:gd name="T45" fmla="*/ 2147483647 h 223"/>
              <a:gd name="T46" fmla="*/ 2147483647 w 182"/>
              <a:gd name="T47" fmla="*/ 2147483647 h 223"/>
              <a:gd name="T48" fmla="*/ 2147483647 w 182"/>
              <a:gd name="T49" fmla="*/ 2147483647 h 223"/>
              <a:gd name="T50" fmla="*/ 2147483647 w 182"/>
              <a:gd name="T51" fmla="*/ 2147483647 h 223"/>
              <a:gd name="T52" fmla="*/ 2147483647 w 182"/>
              <a:gd name="T53" fmla="*/ 2147483647 h 223"/>
              <a:gd name="T54" fmla="*/ 2147483647 w 182"/>
              <a:gd name="T55" fmla="*/ 2147483647 h 223"/>
              <a:gd name="T56" fmla="*/ 2147483647 w 182"/>
              <a:gd name="T57" fmla="*/ 2147483647 h 223"/>
              <a:gd name="T58" fmla="*/ 2147483647 w 182"/>
              <a:gd name="T59" fmla="*/ 2147483647 h 223"/>
              <a:gd name="T60" fmla="*/ 2147483647 w 182"/>
              <a:gd name="T61" fmla="*/ 2147483647 h 223"/>
              <a:gd name="T62" fmla="*/ 2147483647 w 182"/>
              <a:gd name="T63" fmla="*/ 2147483647 h 223"/>
              <a:gd name="T64" fmla="*/ 2147483647 w 182"/>
              <a:gd name="T65" fmla="*/ 2147483647 h 2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223"/>
              <a:gd name="T101" fmla="*/ 182 w 182"/>
              <a:gd name="T102" fmla="*/ 223 h 2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223">
                <a:moveTo>
                  <a:pt x="164" y="17"/>
                </a:moveTo>
                <a:lnTo>
                  <a:pt x="145" y="13"/>
                </a:lnTo>
                <a:lnTo>
                  <a:pt x="135" y="25"/>
                </a:lnTo>
                <a:lnTo>
                  <a:pt x="124" y="18"/>
                </a:lnTo>
                <a:lnTo>
                  <a:pt x="112" y="0"/>
                </a:lnTo>
                <a:lnTo>
                  <a:pt x="86" y="19"/>
                </a:lnTo>
                <a:lnTo>
                  <a:pt x="69" y="59"/>
                </a:lnTo>
                <a:lnTo>
                  <a:pt x="55" y="55"/>
                </a:lnTo>
                <a:lnTo>
                  <a:pt x="46" y="82"/>
                </a:lnTo>
                <a:lnTo>
                  <a:pt x="33" y="93"/>
                </a:lnTo>
                <a:lnTo>
                  <a:pt x="32" y="111"/>
                </a:lnTo>
                <a:lnTo>
                  <a:pt x="0" y="100"/>
                </a:lnTo>
                <a:lnTo>
                  <a:pt x="3" y="121"/>
                </a:lnTo>
                <a:lnTo>
                  <a:pt x="14" y="118"/>
                </a:lnTo>
                <a:lnTo>
                  <a:pt x="20" y="137"/>
                </a:lnTo>
                <a:lnTo>
                  <a:pt x="28" y="148"/>
                </a:lnTo>
                <a:lnTo>
                  <a:pt x="20" y="167"/>
                </a:lnTo>
                <a:lnTo>
                  <a:pt x="28" y="183"/>
                </a:lnTo>
                <a:lnTo>
                  <a:pt x="40" y="185"/>
                </a:lnTo>
                <a:lnTo>
                  <a:pt x="40" y="203"/>
                </a:lnTo>
                <a:lnTo>
                  <a:pt x="45" y="210"/>
                </a:lnTo>
                <a:lnTo>
                  <a:pt x="62" y="212"/>
                </a:lnTo>
                <a:lnTo>
                  <a:pt x="75" y="221"/>
                </a:lnTo>
                <a:lnTo>
                  <a:pt x="87" y="214"/>
                </a:lnTo>
                <a:lnTo>
                  <a:pt x="93" y="216"/>
                </a:lnTo>
                <a:lnTo>
                  <a:pt x="100" y="223"/>
                </a:lnTo>
                <a:lnTo>
                  <a:pt x="112" y="222"/>
                </a:lnTo>
                <a:lnTo>
                  <a:pt x="120" y="206"/>
                </a:lnTo>
                <a:lnTo>
                  <a:pt x="120" y="205"/>
                </a:lnTo>
                <a:lnTo>
                  <a:pt x="119" y="205"/>
                </a:lnTo>
                <a:lnTo>
                  <a:pt x="119" y="204"/>
                </a:lnTo>
                <a:lnTo>
                  <a:pt x="118" y="203"/>
                </a:lnTo>
                <a:lnTo>
                  <a:pt x="118" y="202"/>
                </a:lnTo>
                <a:lnTo>
                  <a:pt x="117" y="201"/>
                </a:lnTo>
                <a:lnTo>
                  <a:pt x="117" y="200"/>
                </a:lnTo>
                <a:lnTo>
                  <a:pt x="117" y="199"/>
                </a:lnTo>
                <a:lnTo>
                  <a:pt x="116" y="198"/>
                </a:lnTo>
                <a:lnTo>
                  <a:pt x="116" y="197"/>
                </a:lnTo>
                <a:lnTo>
                  <a:pt x="116" y="196"/>
                </a:lnTo>
                <a:lnTo>
                  <a:pt x="116" y="195"/>
                </a:lnTo>
                <a:lnTo>
                  <a:pt x="116" y="193"/>
                </a:lnTo>
                <a:lnTo>
                  <a:pt x="116" y="192"/>
                </a:lnTo>
                <a:lnTo>
                  <a:pt x="116" y="191"/>
                </a:lnTo>
                <a:lnTo>
                  <a:pt x="116" y="190"/>
                </a:lnTo>
                <a:lnTo>
                  <a:pt x="117" y="190"/>
                </a:lnTo>
                <a:lnTo>
                  <a:pt x="117" y="189"/>
                </a:lnTo>
                <a:lnTo>
                  <a:pt x="118" y="189"/>
                </a:lnTo>
                <a:lnTo>
                  <a:pt x="118" y="188"/>
                </a:lnTo>
                <a:lnTo>
                  <a:pt x="119" y="187"/>
                </a:lnTo>
                <a:lnTo>
                  <a:pt x="119" y="181"/>
                </a:lnTo>
                <a:lnTo>
                  <a:pt x="129" y="167"/>
                </a:lnTo>
                <a:lnTo>
                  <a:pt x="141" y="147"/>
                </a:lnTo>
                <a:lnTo>
                  <a:pt x="149" y="150"/>
                </a:lnTo>
                <a:lnTo>
                  <a:pt x="162" y="153"/>
                </a:lnTo>
                <a:lnTo>
                  <a:pt x="166" y="143"/>
                </a:lnTo>
                <a:lnTo>
                  <a:pt x="177" y="139"/>
                </a:lnTo>
                <a:lnTo>
                  <a:pt x="177" y="130"/>
                </a:lnTo>
                <a:lnTo>
                  <a:pt x="168" y="125"/>
                </a:lnTo>
                <a:lnTo>
                  <a:pt x="162" y="109"/>
                </a:lnTo>
                <a:lnTo>
                  <a:pt x="173" y="96"/>
                </a:lnTo>
                <a:lnTo>
                  <a:pt x="164" y="86"/>
                </a:lnTo>
                <a:lnTo>
                  <a:pt x="170" y="76"/>
                </a:lnTo>
                <a:lnTo>
                  <a:pt x="182" y="57"/>
                </a:lnTo>
                <a:lnTo>
                  <a:pt x="182" y="49"/>
                </a:lnTo>
                <a:lnTo>
                  <a:pt x="175" y="49"/>
                </a:lnTo>
                <a:lnTo>
                  <a:pt x="164" y="17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Žiar nad      Hronom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14" name="Freeform 188"/>
          <p:cNvSpPr>
            <a:spLocks/>
          </p:cNvSpPr>
          <p:nvPr/>
        </p:nvSpPr>
        <p:spPr bwMode="auto">
          <a:xfrm>
            <a:off x="3540826" y="2956322"/>
            <a:ext cx="390525" cy="414338"/>
          </a:xfrm>
          <a:custGeom>
            <a:avLst/>
            <a:gdLst>
              <a:gd name="T0" fmla="*/ 2147483647 w 162"/>
              <a:gd name="T1" fmla="*/ 2147483647 h 169"/>
              <a:gd name="T2" fmla="*/ 2147483647 w 162"/>
              <a:gd name="T3" fmla="*/ 2147483647 h 169"/>
              <a:gd name="T4" fmla="*/ 2147483647 w 162"/>
              <a:gd name="T5" fmla="*/ 2147483647 h 169"/>
              <a:gd name="T6" fmla="*/ 2147483647 w 162"/>
              <a:gd name="T7" fmla="*/ 2147483647 h 169"/>
              <a:gd name="T8" fmla="*/ 2147483647 w 162"/>
              <a:gd name="T9" fmla="*/ 2147483647 h 169"/>
              <a:gd name="T10" fmla="*/ 2147483647 w 162"/>
              <a:gd name="T11" fmla="*/ 2147483647 h 169"/>
              <a:gd name="T12" fmla="*/ 2147483647 w 162"/>
              <a:gd name="T13" fmla="*/ 2147483647 h 169"/>
              <a:gd name="T14" fmla="*/ 2147483647 w 162"/>
              <a:gd name="T15" fmla="*/ 2147483647 h 169"/>
              <a:gd name="T16" fmla="*/ 2147483647 w 162"/>
              <a:gd name="T17" fmla="*/ 0 h 169"/>
              <a:gd name="T18" fmla="*/ 2147483647 w 162"/>
              <a:gd name="T19" fmla="*/ 2147483647 h 169"/>
              <a:gd name="T20" fmla="*/ 0 w 162"/>
              <a:gd name="T21" fmla="*/ 2147483647 h 169"/>
              <a:gd name="T22" fmla="*/ 2147483647 w 162"/>
              <a:gd name="T23" fmla="*/ 2147483647 h 169"/>
              <a:gd name="T24" fmla="*/ 2147483647 w 162"/>
              <a:gd name="T25" fmla="*/ 2147483647 h 169"/>
              <a:gd name="T26" fmla="*/ 2147483647 w 162"/>
              <a:gd name="T27" fmla="*/ 2147483647 h 169"/>
              <a:gd name="T28" fmla="*/ 2147483647 w 162"/>
              <a:gd name="T29" fmla="*/ 2147483647 h 169"/>
              <a:gd name="T30" fmla="*/ 2147483647 w 162"/>
              <a:gd name="T31" fmla="*/ 2147483647 h 169"/>
              <a:gd name="T32" fmla="*/ 2147483647 w 162"/>
              <a:gd name="T33" fmla="*/ 2147483647 h 169"/>
              <a:gd name="T34" fmla="*/ 2147483647 w 162"/>
              <a:gd name="T35" fmla="*/ 2147483647 h 169"/>
              <a:gd name="T36" fmla="*/ 2147483647 w 162"/>
              <a:gd name="T37" fmla="*/ 2147483647 h 169"/>
              <a:gd name="T38" fmla="*/ 2147483647 w 162"/>
              <a:gd name="T39" fmla="*/ 2147483647 h 169"/>
              <a:gd name="T40" fmla="*/ 2147483647 w 162"/>
              <a:gd name="T41" fmla="*/ 2147483647 h 169"/>
              <a:gd name="T42" fmla="*/ 2147483647 w 162"/>
              <a:gd name="T43" fmla="*/ 2147483647 h 169"/>
              <a:gd name="T44" fmla="*/ 2147483647 w 162"/>
              <a:gd name="T45" fmla="*/ 2147483647 h 169"/>
              <a:gd name="T46" fmla="*/ 2147483647 w 162"/>
              <a:gd name="T47" fmla="*/ 2147483647 h 169"/>
              <a:gd name="T48" fmla="*/ 2147483647 w 162"/>
              <a:gd name="T49" fmla="*/ 2147483647 h 169"/>
              <a:gd name="T50" fmla="*/ 2147483647 w 162"/>
              <a:gd name="T51" fmla="*/ 2147483647 h 169"/>
              <a:gd name="T52" fmla="*/ 2147483647 w 162"/>
              <a:gd name="T53" fmla="*/ 2147483647 h 169"/>
              <a:gd name="T54" fmla="*/ 2147483647 w 162"/>
              <a:gd name="T55" fmla="*/ 2147483647 h 169"/>
              <a:gd name="T56" fmla="*/ 2147483647 w 162"/>
              <a:gd name="T57" fmla="*/ 2147483647 h 169"/>
              <a:gd name="T58" fmla="*/ 2147483647 w 162"/>
              <a:gd name="T59" fmla="*/ 2147483647 h 16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2"/>
              <a:gd name="T91" fmla="*/ 0 h 169"/>
              <a:gd name="T92" fmla="*/ 162 w 162"/>
              <a:gd name="T93" fmla="*/ 169 h 16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2" h="169">
                <a:moveTo>
                  <a:pt x="162" y="60"/>
                </a:moveTo>
                <a:lnTo>
                  <a:pt x="156" y="58"/>
                </a:lnTo>
                <a:lnTo>
                  <a:pt x="134" y="60"/>
                </a:lnTo>
                <a:lnTo>
                  <a:pt x="124" y="47"/>
                </a:lnTo>
                <a:lnTo>
                  <a:pt x="112" y="35"/>
                </a:lnTo>
                <a:lnTo>
                  <a:pt x="102" y="20"/>
                </a:lnTo>
                <a:lnTo>
                  <a:pt x="88" y="23"/>
                </a:lnTo>
                <a:lnTo>
                  <a:pt x="68" y="11"/>
                </a:lnTo>
                <a:lnTo>
                  <a:pt x="35" y="0"/>
                </a:lnTo>
                <a:lnTo>
                  <a:pt x="10" y="16"/>
                </a:lnTo>
                <a:lnTo>
                  <a:pt x="0" y="41"/>
                </a:lnTo>
                <a:lnTo>
                  <a:pt x="9" y="50"/>
                </a:lnTo>
                <a:lnTo>
                  <a:pt x="2" y="89"/>
                </a:lnTo>
                <a:lnTo>
                  <a:pt x="30" y="99"/>
                </a:lnTo>
                <a:lnTo>
                  <a:pt x="35" y="114"/>
                </a:lnTo>
                <a:lnTo>
                  <a:pt x="47" y="114"/>
                </a:lnTo>
                <a:lnTo>
                  <a:pt x="46" y="133"/>
                </a:lnTo>
                <a:lnTo>
                  <a:pt x="59" y="145"/>
                </a:lnTo>
                <a:lnTo>
                  <a:pt x="69" y="163"/>
                </a:lnTo>
                <a:lnTo>
                  <a:pt x="94" y="144"/>
                </a:lnTo>
                <a:lnTo>
                  <a:pt x="106" y="162"/>
                </a:lnTo>
                <a:lnTo>
                  <a:pt x="117" y="169"/>
                </a:lnTo>
                <a:lnTo>
                  <a:pt x="127" y="157"/>
                </a:lnTo>
                <a:lnTo>
                  <a:pt x="146" y="161"/>
                </a:lnTo>
                <a:lnTo>
                  <a:pt x="160" y="133"/>
                </a:lnTo>
                <a:lnTo>
                  <a:pt x="147" y="115"/>
                </a:lnTo>
                <a:lnTo>
                  <a:pt x="152" y="97"/>
                </a:lnTo>
                <a:lnTo>
                  <a:pt x="143" y="81"/>
                </a:lnTo>
                <a:lnTo>
                  <a:pt x="159" y="78"/>
                </a:lnTo>
                <a:lnTo>
                  <a:pt x="162" y="6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Turčianske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Teplice</a:t>
            </a:r>
          </a:p>
        </p:txBody>
      </p:sp>
      <p:sp>
        <p:nvSpPr>
          <p:cNvPr id="15" name="Freeform 207"/>
          <p:cNvSpPr>
            <a:spLocks/>
          </p:cNvSpPr>
          <p:nvPr/>
        </p:nvSpPr>
        <p:spPr bwMode="auto">
          <a:xfrm>
            <a:off x="4252821" y="2472929"/>
            <a:ext cx="744140" cy="571500"/>
          </a:xfrm>
          <a:custGeom>
            <a:avLst/>
            <a:gdLst>
              <a:gd name="T0" fmla="*/ 2147483647 w 334"/>
              <a:gd name="T1" fmla="*/ 2147483647 h 258"/>
              <a:gd name="T2" fmla="*/ 2147483647 w 334"/>
              <a:gd name="T3" fmla="*/ 2147483647 h 258"/>
              <a:gd name="T4" fmla="*/ 2147483647 w 334"/>
              <a:gd name="T5" fmla="*/ 2147483647 h 258"/>
              <a:gd name="T6" fmla="*/ 2147483647 w 334"/>
              <a:gd name="T7" fmla="*/ 2147483647 h 258"/>
              <a:gd name="T8" fmla="*/ 2147483647 w 334"/>
              <a:gd name="T9" fmla="*/ 2147483647 h 258"/>
              <a:gd name="T10" fmla="*/ 2147483647 w 334"/>
              <a:gd name="T11" fmla="*/ 2147483647 h 258"/>
              <a:gd name="T12" fmla="*/ 2147483647 w 334"/>
              <a:gd name="T13" fmla="*/ 2147483647 h 258"/>
              <a:gd name="T14" fmla="*/ 2147483647 w 334"/>
              <a:gd name="T15" fmla="*/ 2147483647 h 258"/>
              <a:gd name="T16" fmla="*/ 2147483647 w 334"/>
              <a:gd name="T17" fmla="*/ 2147483647 h 258"/>
              <a:gd name="T18" fmla="*/ 2147483647 w 334"/>
              <a:gd name="T19" fmla="*/ 2147483647 h 258"/>
              <a:gd name="T20" fmla="*/ 2147483647 w 334"/>
              <a:gd name="T21" fmla="*/ 2147483647 h 258"/>
              <a:gd name="T22" fmla="*/ 2147483647 w 334"/>
              <a:gd name="T23" fmla="*/ 2147483647 h 258"/>
              <a:gd name="T24" fmla="*/ 2147483647 w 334"/>
              <a:gd name="T25" fmla="*/ 2147483647 h 258"/>
              <a:gd name="T26" fmla="*/ 2147483647 w 334"/>
              <a:gd name="T27" fmla="*/ 2147483647 h 258"/>
              <a:gd name="T28" fmla="*/ 2147483647 w 334"/>
              <a:gd name="T29" fmla="*/ 2147483647 h 258"/>
              <a:gd name="T30" fmla="*/ 2147483647 w 334"/>
              <a:gd name="T31" fmla="*/ 2147483647 h 258"/>
              <a:gd name="T32" fmla="*/ 2147483647 w 334"/>
              <a:gd name="T33" fmla="*/ 2147483647 h 258"/>
              <a:gd name="T34" fmla="*/ 2147483647 w 334"/>
              <a:gd name="T35" fmla="*/ 2147483647 h 258"/>
              <a:gd name="T36" fmla="*/ 2147483647 w 334"/>
              <a:gd name="T37" fmla="*/ 2147483647 h 258"/>
              <a:gd name="T38" fmla="*/ 2147483647 w 334"/>
              <a:gd name="T39" fmla="*/ 2147483647 h 258"/>
              <a:gd name="T40" fmla="*/ 2147483647 w 334"/>
              <a:gd name="T41" fmla="*/ 2147483647 h 258"/>
              <a:gd name="T42" fmla="*/ 2147483647 w 334"/>
              <a:gd name="T43" fmla="*/ 2147483647 h 258"/>
              <a:gd name="T44" fmla="*/ 2147483647 w 334"/>
              <a:gd name="T45" fmla="*/ 2147483647 h 258"/>
              <a:gd name="T46" fmla="*/ 2147483647 w 334"/>
              <a:gd name="T47" fmla="*/ 2147483647 h 258"/>
              <a:gd name="T48" fmla="*/ 2147483647 w 334"/>
              <a:gd name="T49" fmla="*/ 2147483647 h 258"/>
              <a:gd name="T50" fmla="*/ 2147483647 w 334"/>
              <a:gd name="T51" fmla="*/ 2147483647 h 258"/>
              <a:gd name="T52" fmla="*/ 2147483647 w 334"/>
              <a:gd name="T53" fmla="*/ 2147483647 h 258"/>
              <a:gd name="T54" fmla="*/ 2147483647 w 334"/>
              <a:gd name="T55" fmla="*/ 0 h 258"/>
              <a:gd name="T56" fmla="*/ 2147483647 w 334"/>
              <a:gd name="T57" fmla="*/ 2147483647 h 258"/>
              <a:gd name="T58" fmla="*/ 2147483647 w 334"/>
              <a:gd name="T59" fmla="*/ 2147483647 h 258"/>
              <a:gd name="T60" fmla="*/ 2147483647 w 334"/>
              <a:gd name="T61" fmla="*/ 2147483647 h 258"/>
              <a:gd name="T62" fmla="*/ 2147483647 w 334"/>
              <a:gd name="T63" fmla="*/ 2147483647 h 258"/>
              <a:gd name="T64" fmla="*/ 2147483647 w 334"/>
              <a:gd name="T65" fmla="*/ 2147483647 h 258"/>
              <a:gd name="T66" fmla="*/ 2147483647 w 334"/>
              <a:gd name="T67" fmla="*/ 2147483647 h 258"/>
              <a:gd name="T68" fmla="*/ 2147483647 w 334"/>
              <a:gd name="T69" fmla="*/ 2147483647 h 258"/>
              <a:gd name="T70" fmla="*/ 2147483647 w 334"/>
              <a:gd name="T71" fmla="*/ 2147483647 h 258"/>
              <a:gd name="T72" fmla="*/ 2147483647 w 334"/>
              <a:gd name="T73" fmla="*/ 2147483647 h 258"/>
              <a:gd name="T74" fmla="*/ 2147483647 w 334"/>
              <a:gd name="T75" fmla="*/ 2147483647 h 258"/>
              <a:gd name="T76" fmla="*/ 2147483647 w 334"/>
              <a:gd name="T77" fmla="*/ 2147483647 h 258"/>
              <a:gd name="T78" fmla="*/ 2147483647 w 334"/>
              <a:gd name="T79" fmla="*/ 2147483647 h 258"/>
              <a:gd name="T80" fmla="*/ 2147483647 w 334"/>
              <a:gd name="T81" fmla="*/ 2147483647 h 258"/>
              <a:gd name="T82" fmla="*/ 2147483647 w 334"/>
              <a:gd name="T83" fmla="*/ 2147483647 h 258"/>
              <a:gd name="T84" fmla="*/ 2147483647 w 334"/>
              <a:gd name="T85" fmla="*/ 2147483647 h 258"/>
              <a:gd name="T86" fmla="*/ 2147483647 w 334"/>
              <a:gd name="T87" fmla="*/ 2147483647 h 258"/>
              <a:gd name="T88" fmla="*/ 0 w 334"/>
              <a:gd name="T89" fmla="*/ 2147483647 h 258"/>
              <a:gd name="T90" fmla="*/ 2147483647 w 334"/>
              <a:gd name="T91" fmla="*/ 2147483647 h 258"/>
              <a:gd name="T92" fmla="*/ 2147483647 w 334"/>
              <a:gd name="T93" fmla="*/ 2147483647 h 258"/>
              <a:gd name="T94" fmla="*/ 2147483647 w 334"/>
              <a:gd name="T95" fmla="*/ 2147483647 h 258"/>
              <a:gd name="T96" fmla="*/ 2147483647 w 334"/>
              <a:gd name="T97" fmla="*/ 2147483647 h 258"/>
              <a:gd name="T98" fmla="*/ 2147483647 w 334"/>
              <a:gd name="T99" fmla="*/ 2147483647 h 258"/>
              <a:gd name="T100" fmla="*/ 2147483647 w 334"/>
              <a:gd name="T101" fmla="*/ 2147483647 h 258"/>
              <a:gd name="T102" fmla="*/ 2147483647 w 334"/>
              <a:gd name="T103" fmla="*/ 2147483647 h 258"/>
              <a:gd name="T104" fmla="*/ 2147483647 w 334"/>
              <a:gd name="T105" fmla="*/ 2147483647 h 258"/>
              <a:gd name="T106" fmla="*/ 2147483647 w 334"/>
              <a:gd name="T107" fmla="*/ 2147483647 h 258"/>
              <a:gd name="T108" fmla="*/ 2147483647 w 334"/>
              <a:gd name="T109" fmla="*/ 2147483647 h 258"/>
              <a:gd name="T110" fmla="*/ 2147483647 w 334"/>
              <a:gd name="T111" fmla="*/ 2147483647 h 2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4"/>
              <a:gd name="T169" fmla="*/ 0 h 258"/>
              <a:gd name="T170" fmla="*/ 334 w 334"/>
              <a:gd name="T171" fmla="*/ 258 h 2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4" h="258">
                <a:moveTo>
                  <a:pt x="323" y="255"/>
                </a:moveTo>
                <a:lnTo>
                  <a:pt x="334" y="230"/>
                </a:lnTo>
                <a:lnTo>
                  <a:pt x="320" y="200"/>
                </a:lnTo>
                <a:lnTo>
                  <a:pt x="298" y="172"/>
                </a:lnTo>
                <a:lnTo>
                  <a:pt x="299" y="172"/>
                </a:lnTo>
                <a:lnTo>
                  <a:pt x="300" y="172"/>
                </a:lnTo>
                <a:lnTo>
                  <a:pt x="301" y="172"/>
                </a:lnTo>
                <a:lnTo>
                  <a:pt x="302" y="171"/>
                </a:lnTo>
                <a:lnTo>
                  <a:pt x="303" y="171"/>
                </a:lnTo>
                <a:lnTo>
                  <a:pt x="303" y="170"/>
                </a:lnTo>
                <a:lnTo>
                  <a:pt x="304" y="170"/>
                </a:lnTo>
                <a:lnTo>
                  <a:pt x="306" y="169"/>
                </a:lnTo>
                <a:lnTo>
                  <a:pt x="306" y="168"/>
                </a:lnTo>
                <a:lnTo>
                  <a:pt x="307" y="167"/>
                </a:lnTo>
                <a:lnTo>
                  <a:pt x="308" y="166"/>
                </a:lnTo>
                <a:lnTo>
                  <a:pt x="309" y="165"/>
                </a:lnTo>
                <a:lnTo>
                  <a:pt x="310" y="163"/>
                </a:lnTo>
                <a:lnTo>
                  <a:pt x="310" y="161"/>
                </a:lnTo>
                <a:lnTo>
                  <a:pt x="311" y="160"/>
                </a:lnTo>
                <a:lnTo>
                  <a:pt x="312" y="158"/>
                </a:lnTo>
                <a:lnTo>
                  <a:pt x="314" y="156"/>
                </a:lnTo>
                <a:lnTo>
                  <a:pt x="315" y="154"/>
                </a:lnTo>
                <a:lnTo>
                  <a:pt x="316" y="151"/>
                </a:lnTo>
                <a:lnTo>
                  <a:pt x="318" y="149"/>
                </a:lnTo>
                <a:lnTo>
                  <a:pt x="319" y="147"/>
                </a:lnTo>
                <a:lnTo>
                  <a:pt x="320" y="144"/>
                </a:lnTo>
                <a:lnTo>
                  <a:pt x="321" y="142"/>
                </a:lnTo>
                <a:lnTo>
                  <a:pt x="321" y="140"/>
                </a:lnTo>
                <a:lnTo>
                  <a:pt x="322" y="137"/>
                </a:lnTo>
                <a:lnTo>
                  <a:pt x="322" y="135"/>
                </a:lnTo>
                <a:lnTo>
                  <a:pt x="323" y="133"/>
                </a:lnTo>
                <a:lnTo>
                  <a:pt x="323" y="131"/>
                </a:lnTo>
                <a:lnTo>
                  <a:pt x="323" y="129"/>
                </a:lnTo>
                <a:lnTo>
                  <a:pt x="323" y="126"/>
                </a:lnTo>
                <a:lnTo>
                  <a:pt x="323" y="124"/>
                </a:lnTo>
                <a:lnTo>
                  <a:pt x="323" y="122"/>
                </a:lnTo>
                <a:lnTo>
                  <a:pt x="323" y="120"/>
                </a:lnTo>
                <a:lnTo>
                  <a:pt x="323" y="119"/>
                </a:lnTo>
                <a:lnTo>
                  <a:pt x="323" y="117"/>
                </a:lnTo>
                <a:lnTo>
                  <a:pt x="323" y="115"/>
                </a:lnTo>
                <a:lnTo>
                  <a:pt x="323" y="113"/>
                </a:lnTo>
                <a:lnTo>
                  <a:pt x="322" y="111"/>
                </a:lnTo>
                <a:lnTo>
                  <a:pt x="322" y="110"/>
                </a:lnTo>
                <a:lnTo>
                  <a:pt x="322" y="109"/>
                </a:lnTo>
                <a:lnTo>
                  <a:pt x="322" y="108"/>
                </a:lnTo>
                <a:lnTo>
                  <a:pt x="321" y="107"/>
                </a:lnTo>
                <a:lnTo>
                  <a:pt x="321" y="106"/>
                </a:lnTo>
                <a:lnTo>
                  <a:pt x="321" y="105"/>
                </a:lnTo>
                <a:lnTo>
                  <a:pt x="321" y="104"/>
                </a:lnTo>
                <a:lnTo>
                  <a:pt x="320" y="103"/>
                </a:lnTo>
                <a:lnTo>
                  <a:pt x="320" y="101"/>
                </a:lnTo>
                <a:lnTo>
                  <a:pt x="294" y="99"/>
                </a:lnTo>
                <a:lnTo>
                  <a:pt x="276" y="85"/>
                </a:lnTo>
                <a:lnTo>
                  <a:pt x="258" y="82"/>
                </a:lnTo>
                <a:lnTo>
                  <a:pt x="242" y="35"/>
                </a:lnTo>
                <a:lnTo>
                  <a:pt x="264" y="0"/>
                </a:lnTo>
                <a:lnTo>
                  <a:pt x="217" y="23"/>
                </a:lnTo>
                <a:lnTo>
                  <a:pt x="203" y="35"/>
                </a:lnTo>
                <a:lnTo>
                  <a:pt x="196" y="32"/>
                </a:lnTo>
                <a:lnTo>
                  <a:pt x="187" y="30"/>
                </a:lnTo>
                <a:lnTo>
                  <a:pt x="184" y="35"/>
                </a:lnTo>
                <a:lnTo>
                  <a:pt x="178" y="35"/>
                </a:lnTo>
                <a:lnTo>
                  <a:pt x="170" y="32"/>
                </a:lnTo>
                <a:lnTo>
                  <a:pt x="162" y="34"/>
                </a:lnTo>
                <a:lnTo>
                  <a:pt x="162" y="31"/>
                </a:lnTo>
                <a:lnTo>
                  <a:pt x="158" y="25"/>
                </a:lnTo>
                <a:lnTo>
                  <a:pt x="151" y="23"/>
                </a:lnTo>
                <a:lnTo>
                  <a:pt x="150" y="13"/>
                </a:lnTo>
                <a:lnTo>
                  <a:pt x="145" y="13"/>
                </a:lnTo>
                <a:lnTo>
                  <a:pt x="134" y="25"/>
                </a:lnTo>
                <a:lnTo>
                  <a:pt x="127" y="27"/>
                </a:lnTo>
                <a:lnTo>
                  <a:pt x="114" y="22"/>
                </a:lnTo>
                <a:lnTo>
                  <a:pt x="102" y="15"/>
                </a:lnTo>
                <a:lnTo>
                  <a:pt x="102" y="8"/>
                </a:lnTo>
                <a:lnTo>
                  <a:pt x="98" y="4"/>
                </a:lnTo>
                <a:lnTo>
                  <a:pt x="88" y="6"/>
                </a:lnTo>
                <a:lnTo>
                  <a:pt x="75" y="11"/>
                </a:lnTo>
                <a:lnTo>
                  <a:pt x="67" y="33"/>
                </a:lnTo>
                <a:lnTo>
                  <a:pt x="58" y="41"/>
                </a:lnTo>
                <a:lnTo>
                  <a:pt x="55" y="55"/>
                </a:lnTo>
                <a:lnTo>
                  <a:pt x="36" y="62"/>
                </a:lnTo>
                <a:lnTo>
                  <a:pt x="29" y="55"/>
                </a:lnTo>
                <a:lnTo>
                  <a:pt x="28" y="78"/>
                </a:lnTo>
                <a:lnTo>
                  <a:pt x="47" y="95"/>
                </a:lnTo>
                <a:lnTo>
                  <a:pt x="40" y="120"/>
                </a:lnTo>
                <a:lnTo>
                  <a:pt x="26" y="131"/>
                </a:lnTo>
                <a:lnTo>
                  <a:pt x="31" y="143"/>
                </a:lnTo>
                <a:lnTo>
                  <a:pt x="19" y="168"/>
                </a:lnTo>
                <a:lnTo>
                  <a:pt x="3" y="188"/>
                </a:lnTo>
                <a:lnTo>
                  <a:pt x="0" y="214"/>
                </a:lnTo>
                <a:lnTo>
                  <a:pt x="15" y="223"/>
                </a:lnTo>
                <a:lnTo>
                  <a:pt x="13" y="236"/>
                </a:lnTo>
                <a:lnTo>
                  <a:pt x="7" y="257"/>
                </a:lnTo>
                <a:lnTo>
                  <a:pt x="34" y="244"/>
                </a:lnTo>
                <a:lnTo>
                  <a:pt x="53" y="236"/>
                </a:lnTo>
                <a:lnTo>
                  <a:pt x="69" y="229"/>
                </a:lnTo>
                <a:lnTo>
                  <a:pt x="90" y="224"/>
                </a:lnTo>
                <a:lnTo>
                  <a:pt x="100" y="231"/>
                </a:lnTo>
                <a:lnTo>
                  <a:pt x="127" y="228"/>
                </a:lnTo>
                <a:lnTo>
                  <a:pt x="145" y="235"/>
                </a:lnTo>
                <a:lnTo>
                  <a:pt x="152" y="246"/>
                </a:lnTo>
                <a:lnTo>
                  <a:pt x="163" y="240"/>
                </a:lnTo>
                <a:lnTo>
                  <a:pt x="179" y="249"/>
                </a:lnTo>
                <a:lnTo>
                  <a:pt x="188" y="258"/>
                </a:lnTo>
                <a:lnTo>
                  <a:pt x="197" y="255"/>
                </a:lnTo>
                <a:lnTo>
                  <a:pt x="213" y="247"/>
                </a:lnTo>
                <a:lnTo>
                  <a:pt x="223" y="242"/>
                </a:lnTo>
                <a:lnTo>
                  <a:pt x="232" y="253"/>
                </a:lnTo>
                <a:lnTo>
                  <a:pt x="254" y="248"/>
                </a:lnTo>
                <a:lnTo>
                  <a:pt x="277" y="248"/>
                </a:lnTo>
                <a:lnTo>
                  <a:pt x="302" y="237"/>
                </a:lnTo>
                <a:lnTo>
                  <a:pt x="310" y="248"/>
                </a:lnTo>
                <a:lnTo>
                  <a:pt x="323" y="25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Liptovský Mikuláš</a:t>
            </a:r>
          </a:p>
        </p:txBody>
      </p:sp>
      <p:sp>
        <p:nvSpPr>
          <p:cNvPr id="16" name="Freeform 226"/>
          <p:cNvSpPr>
            <a:spLocks/>
          </p:cNvSpPr>
          <p:nvPr/>
        </p:nvSpPr>
        <p:spPr bwMode="auto">
          <a:xfrm>
            <a:off x="4252820" y="2135983"/>
            <a:ext cx="646509" cy="470297"/>
          </a:xfrm>
          <a:custGeom>
            <a:avLst/>
            <a:gdLst>
              <a:gd name="T0" fmla="*/ 2147483647 w 217"/>
              <a:gd name="T1" fmla="*/ 2147483647 h 187"/>
              <a:gd name="T2" fmla="*/ 2147483647 w 217"/>
              <a:gd name="T3" fmla="*/ 2147483647 h 187"/>
              <a:gd name="T4" fmla="*/ 2147483647 w 217"/>
              <a:gd name="T5" fmla="*/ 2147483647 h 187"/>
              <a:gd name="T6" fmla="*/ 2147483647 w 217"/>
              <a:gd name="T7" fmla="*/ 2147483647 h 187"/>
              <a:gd name="T8" fmla="*/ 2147483647 w 217"/>
              <a:gd name="T9" fmla="*/ 2147483647 h 187"/>
              <a:gd name="T10" fmla="*/ 0 w 217"/>
              <a:gd name="T11" fmla="*/ 2147483647 h 187"/>
              <a:gd name="T12" fmla="*/ 2147483647 w 217"/>
              <a:gd name="T13" fmla="*/ 2147483647 h 187"/>
              <a:gd name="T14" fmla="*/ 2147483647 w 217"/>
              <a:gd name="T15" fmla="*/ 2147483647 h 187"/>
              <a:gd name="T16" fmla="*/ 2147483647 w 217"/>
              <a:gd name="T17" fmla="*/ 2147483647 h 187"/>
              <a:gd name="T18" fmla="*/ 2147483647 w 217"/>
              <a:gd name="T19" fmla="*/ 2147483647 h 187"/>
              <a:gd name="T20" fmla="*/ 2147483647 w 217"/>
              <a:gd name="T21" fmla="*/ 0 h 187"/>
              <a:gd name="T22" fmla="*/ 2147483647 w 217"/>
              <a:gd name="T23" fmla="*/ 2147483647 h 187"/>
              <a:gd name="T24" fmla="*/ 2147483647 w 217"/>
              <a:gd name="T25" fmla="*/ 2147483647 h 187"/>
              <a:gd name="T26" fmla="*/ 2147483647 w 217"/>
              <a:gd name="T27" fmla="*/ 2147483647 h 187"/>
              <a:gd name="T28" fmla="*/ 2147483647 w 217"/>
              <a:gd name="T29" fmla="*/ 2147483647 h 187"/>
              <a:gd name="T30" fmla="*/ 2147483647 w 217"/>
              <a:gd name="T31" fmla="*/ 2147483647 h 187"/>
              <a:gd name="T32" fmla="*/ 2147483647 w 217"/>
              <a:gd name="T33" fmla="*/ 2147483647 h 187"/>
              <a:gd name="T34" fmla="*/ 2147483647 w 217"/>
              <a:gd name="T35" fmla="*/ 2147483647 h 187"/>
              <a:gd name="T36" fmla="*/ 2147483647 w 217"/>
              <a:gd name="T37" fmla="*/ 2147483647 h 187"/>
              <a:gd name="T38" fmla="*/ 2147483647 w 217"/>
              <a:gd name="T39" fmla="*/ 2147483647 h 187"/>
              <a:gd name="T40" fmla="*/ 2147483647 w 217"/>
              <a:gd name="T41" fmla="*/ 2147483647 h 187"/>
              <a:gd name="T42" fmla="*/ 2147483647 w 217"/>
              <a:gd name="T43" fmla="*/ 2147483647 h 187"/>
              <a:gd name="T44" fmla="*/ 2147483647 w 217"/>
              <a:gd name="T45" fmla="*/ 2147483647 h 187"/>
              <a:gd name="T46" fmla="*/ 2147483647 w 217"/>
              <a:gd name="T47" fmla="*/ 2147483647 h 187"/>
              <a:gd name="T48" fmla="*/ 2147483647 w 217"/>
              <a:gd name="T49" fmla="*/ 2147483647 h 187"/>
              <a:gd name="T50" fmla="*/ 2147483647 w 217"/>
              <a:gd name="T51" fmla="*/ 2147483647 h 187"/>
              <a:gd name="T52" fmla="*/ 2147483647 w 217"/>
              <a:gd name="T53" fmla="*/ 2147483647 h 187"/>
              <a:gd name="T54" fmla="*/ 2147483647 w 217"/>
              <a:gd name="T55" fmla="*/ 2147483647 h 187"/>
              <a:gd name="T56" fmla="*/ 2147483647 w 217"/>
              <a:gd name="T57" fmla="*/ 2147483647 h 187"/>
              <a:gd name="T58" fmla="*/ 2147483647 w 217"/>
              <a:gd name="T59" fmla="*/ 2147483647 h 187"/>
              <a:gd name="T60" fmla="*/ 2147483647 w 217"/>
              <a:gd name="T61" fmla="*/ 2147483647 h 187"/>
              <a:gd name="T62" fmla="*/ 2147483647 w 217"/>
              <a:gd name="T63" fmla="*/ 2147483647 h 187"/>
              <a:gd name="T64" fmla="*/ 2147483647 w 217"/>
              <a:gd name="T65" fmla="*/ 2147483647 h 187"/>
              <a:gd name="T66" fmla="*/ 2147483647 w 217"/>
              <a:gd name="T67" fmla="*/ 2147483647 h 187"/>
              <a:gd name="T68" fmla="*/ 2147483647 w 217"/>
              <a:gd name="T69" fmla="*/ 2147483647 h 1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7"/>
              <a:gd name="T106" fmla="*/ 0 h 187"/>
              <a:gd name="T107" fmla="*/ 217 w 217"/>
              <a:gd name="T108" fmla="*/ 187 h 1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7" h="187">
                <a:moveTo>
                  <a:pt x="65" y="158"/>
                </a:moveTo>
                <a:lnTo>
                  <a:pt x="55" y="136"/>
                </a:lnTo>
                <a:lnTo>
                  <a:pt x="39" y="130"/>
                </a:lnTo>
                <a:lnTo>
                  <a:pt x="35" y="117"/>
                </a:lnTo>
                <a:lnTo>
                  <a:pt x="17" y="122"/>
                </a:lnTo>
                <a:lnTo>
                  <a:pt x="0" y="101"/>
                </a:lnTo>
                <a:lnTo>
                  <a:pt x="14" y="79"/>
                </a:lnTo>
                <a:lnTo>
                  <a:pt x="33" y="67"/>
                </a:lnTo>
                <a:lnTo>
                  <a:pt x="45" y="48"/>
                </a:lnTo>
                <a:lnTo>
                  <a:pt x="85" y="10"/>
                </a:lnTo>
                <a:lnTo>
                  <a:pt x="128" y="0"/>
                </a:lnTo>
                <a:lnTo>
                  <a:pt x="117" y="30"/>
                </a:lnTo>
                <a:lnTo>
                  <a:pt x="164" y="16"/>
                </a:lnTo>
                <a:lnTo>
                  <a:pt x="211" y="24"/>
                </a:lnTo>
                <a:lnTo>
                  <a:pt x="217" y="129"/>
                </a:lnTo>
                <a:lnTo>
                  <a:pt x="194" y="175"/>
                </a:lnTo>
                <a:lnTo>
                  <a:pt x="180" y="187"/>
                </a:lnTo>
                <a:lnTo>
                  <a:pt x="173" y="184"/>
                </a:lnTo>
                <a:lnTo>
                  <a:pt x="164" y="182"/>
                </a:lnTo>
                <a:lnTo>
                  <a:pt x="161" y="187"/>
                </a:lnTo>
                <a:lnTo>
                  <a:pt x="155" y="187"/>
                </a:lnTo>
                <a:lnTo>
                  <a:pt x="147" y="184"/>
                </a:lnTo>
                <a:lnTo>
                  <a:pt x="139" y="186"/>
                </a:lnTo>
                <a:lnTo>
                  <a:pt x="139" y="183"/>
                </a:lnTo>
                <a:lnTo>
                  <a:pt x="135" y="177"/>
                </a:lnTo>
                <a:lnTo>
                  <a:pt x="128" y="175"/>
                </a:lnTo>
                <a:lnTo>
                  <a:pt x="127" y="165"/>
                </a:lnTo>
                <a:lnTo>
                  <a:pt x="122" y="165"/>
                </a:lnTo>
                <a:lnTo>
                  <a:pt x="111" y="177"/>
                </a:lnTo>
                <a:lnTo>
                  <a:pt x="104" y="179"/>
                </a:lnTo>
                <a:lnTo>
                  <a:pt x="91" y="174"/>
                </a:lnTo>
                <a:lnTo>
                  <a:pt x="79" y="167"/>
                </a:lnTo>
                <a:lnTo>
                  <a:pt x="79" y="160"/>
                </a:lnTo>
                <a:lnTo>
                  <a:pt x="75" y="156"/>
                </a:lnTo>
                <a:lnTo>
                  <a:pt x="65" y="15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Tvrdošín</a:t>
            </a:r>
          </a:p>
        </p:txBody>
      </p:sp>
      <p:sp>
        <p:nvSpPr>
          <p:cNvPr id="17" name="Freeform 236"/>
          <p:cNvSpPr>
            <a:spLocks/>
          </p:cNvSpPr>
          <p:nvPr/>
        </p:nvSpPr>
        <p:spPr bwMode="auto">
          <a:xfrm>
            <a:off x="3808717" y="1885950"/>
            <a:ext cx="684610" cy="615554"/>
          </a:xfrm>
          <a:custGeom>
            <a:avLst/>
            <a:gdLst>
              <a:gd name="T0" fmla="*/ 2147483647 w 234"/>
              <a:gd name="T1" fmla="*/ 2147483647 h 258"/>
              <a:gd name="T2" fmla="*/ 2147483647 w 234"/>
              <a:gd name="T3" fmla="*/ 2147483647 h 258"/>
              <a:gd name="T4" fmla="*/ 2147483647 w 234"/>
              <a:gd name="T5" fmla="*/ 2147483647 h 258"/>
              <a:gd name="T6" fmla="*/ 2147483647 w 234"/>
              <a:gd name="T7" fmla="*/ 2147483647 h 258"/>
              <a:gd name="T8" fmla="*/ 2147483647 w 234"/>
              <a:gd name="T9" fmla="*/ 2147483647 h 258"/>
              <a:gd name="T10" fmla="*/ 2147483647 w 234"/>
              <a:gd name="T11" fmla="*/ 2147483647 h 258"/>
              <a:gd name="T12" fmla="*/ 2147483647 w 234"/>
              <a:gd name="T13" fmla="*/ 2147483647 h 258"/>
              <a:gd name="T14" fmla="*/ 2147483647 w 234"/>
              <a:gd name="T15" fmla="*/ 0 h 258"/>
              <a:gd name="T16" fmla="*/ 2147483647 w 234"/>
              <a:gd name="T17" fmla="*/ 2147483647 h 258"/>
              <a:gd name="T18" fmla="*/ 2147483647 w 234"/>
              <a:gd name="T19" fmla="*/ 2147483647 h 258"/>
              <a:gd name="T20" fmla="*/ 2147483647 w 234"/>
              <a:gd name="T21" fmla="*/ 2147483647 h 258"/>
              <a:gd name="T22" fmla="*/ 2147483647 w 234"/>
              <a:gd name="T23" fmla="*/ 2147483647 h 258"/>
              <a:gd name="T24" fmla="*/ 2147483647 w 234"/>
              <a:gd name="T25" fmla="*/ 2147483647 h 258"/>
              <a:gd name="T26" fmla="*/ 2147483647 w 234"/>
              <a:gd name="T27" fmla="*/ 2147483647 h 258"/>
              <a:gd name="T28" fmla="*/ 0 w 234"/>
              <a:gd name="T29" fmla="*/ 2147483647 h 258"/>
              <a:gd name="T30" fmla="*/ 2147483647 w 234"/>
              <a:gd name="T31" fmla="*/ 2147483647 h 258"/>
              <a:gd name="T32" fmla="*/ 2147483647 w 234"/>
              <a:gd name="T33" fmla="*/ 2147483647 h 258"/>
              <a:gd name="T34" fmla="*/ 2147483647 w 234"/>
              <a:gd name="T35" fmla="*/ 2147483647 h 258"/>
              <a:gd name="T36" fmla="*/ 2147483647 w 234"/>
              <a:gd name="T37" fmla="*/ 2147483647 h 258"/>
              <a:gd name="T38" fmla="*/ 2147483647 w 234"/>
              <a:gd name="T39" fmla="*/ 2147483647 h 258"/>
              <a:gd name="T40" fmla="*/ 2147483647 w 234"/>
              <a:gd name="T41" fmla="*/ 2147483647 h 258"/>
              <a:gd name="T42" fmla="*/ 2147483647 w 234"/>
              <a:gd name="T43" fmla="*/ 2147483647 h 258"/>
              <a:gd name="T44" fmla="*/ 2147483647 w 234"/>
              <a:gd name="T45" fmla="*/ 2147483647 h 258"/>
              <a:gd name="T46" fmla="*/ 2147483647 w 234"/>
              <a:gd name="T47" fmla="*/ 2147483647 h 258"/>
              <a:gd name="T48" fmla="*/ 2147483647 w 234"/>
              <a:gd name="T49" fmla="*/ 2147483647 h 258"/>
              <a:gd name="T50" fmla="*/ 2147483647 w 234"/>
              <a:gd name="T51" fmla="*/ 2147483647 h 258"/>
              <a:gd name="T52" fmla="*/ 2147483647 w 234"/>
              <a:gd name="T53" fmla="*/ 2147483647 h 2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4"/>
              <a:gd name="T82" fmla="*/ 0 h 258"/>
              <a:gd name="T83" fmla="*/ 234 w 234"/>
              <a:gd name="T84" fmla="*/ 258 h 2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4" h="258">
                <a:moveTo>
                  <a:pt x="149" y="224"/>
                </a:moveTo>
                <a:lnTo>
                  <a:pt x="163" y="202"/>
                </a:lnTo>
                <a:lnTo>
                  <a:pt x="182" y="190"/>
                </a:lnTo>
                <a:lnTo>
                  <a:pt x="194" y="171"/>
                </a:lnTo>
                <a:lnTo>
                  <a:pt x="234" y="133"/>
                </a:lnTo>
                <a:lnTo>
                  <a:pt x="213" y="83"/>
                </a:lnTo>
                <a:lnTo>
                  <a:pt x="206" y="37"/>
                </a:lnTo>
                <a:lnTo>
                  <a:pt x="153" y="0"/>
                </a:lnTo>
                <a:lnTo>
                  <a:pt x="130" y="20"/>
                </a:lnTo>
                <a:lnTo>
                  <a:pt x="100" y="66"/>
                </a:lnTo>
                <a:lnTo>
                  <a:pt x="64" y="63"/>
                </a:lnTo>
                <a:lnTo>
                  <a:pt x="33" y="103"/>
                </a:lnTo>
                <a:lnTo>
                  <a:pt x="30" y="129"/>
                </a:lnTo>
                <a:lnTo>
                  <a:pt x="17" y="166"/>
                </a:lnTo>
                <a:lnTo>
                  <a:pt x="0" y="191"/>
                </a:lnTo>
                <a:lnTo>
                  <a:pt x="20" y="198"/>
                </a:lnTo>
                <a:lnTo>
                  <a:pt x="14" y="216"/>
                </a:lnTo>
                <a:lnTo>
                  <a:pt x="24" y="224"/>
                </a:lnTo>
                <a:lnTo>
                  <a:pt x="12" y="235"/>
                </a:lnTo>
                <a:lnTo>
                  <a:pt x="37" y="230"/>
                </a:lnTo>
                <a:lnTo>
                  <a:pt x="62" y="224"/>
                </a:lnTo>
                <a:lnTo>
                  <a:pt x="67" y="258"/>
                </a:lnTo>
                <a:lnTo>
                  <a:pt x="87" y="234"/>
                </a:lnTo>
                <a:lnTo>
                  <a:pt x="99" y="243"/>
                </a:lnTo>
                <a:lnTo>
                  <a:pt x="110" y="234"/>
                </a:lnTo>
                <a:lnTo>
                  <a:pt x="133" y="243"/>
                </a:lnTo>
                <a:lnTo>
                  <a:pt x="149" y="224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Námestovo</a:t>
            </a:r>
          </a:p>
        </p:txBody>
      </p:sp>
      <p:sp>
        <p:nvSpPr>
          <p:cNvPr id="18" name="Freeform 247"/>
          <p:cNvSpPr>
            <a:spLocks/>
          </p:cNvSpPr>
          <p:nvPr/>
        </p:nvSpPr>
        <p:spPr bwMode="auto">
          <a:xfrm>
            <a:off x="3931352" y="2359819"/>
            <a:ext cx="516731" cy="305991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0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0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0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2"/>
              <a:gd name="T112" fmla="*/ 0 h 138"/>
              <a:gd name="T113" fmla="*/ 232 w 232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2" h="138">
                <a:moveTo>
                  <a:pt x="232" y="57"/>
                </a:moveTo>
                <a:lnTo>
                  <a:pt x="219" y="62"/>
                </a:lnTo>
                <a:lnTo>
                  <a:pt x="211" y="84"/>
                </a:lnTo>
                <a:lnTo>
                  <a:pt x="202" y="92"/>
                </a:lnTo>
                <a:lnTo>
                  <a:pt x="199" y="106"/>
                </a:lnTo>
                <a:lnTo>
                  <a:pt x="180" y="113"/>
                </a:lnTo>
                <a:lnTo>
                  <a:pt x="173" y="106"/>
                </a:lnTo>
                <a:lnTo>
                  <a:pt x="148" y="106"/>
                </a:lnTo>
                <a:lnTo>
                  <a:pt x="132" y="132"/>
                </a:lnTo>
                <a:lnTo>
                  <a:pt x="105" y="126"/>
                </a:lnTo>
                <a:lnTo>
                  <a:pt x="96" y="118"/>
                </a:lnTo>
                <a:lnTo>
                  <a:pt x="85" y="114"/>
                </a:lnTo>
                <a:lnTo>
                  <a:pt x="68" y="138"/>
                </a:lnTo>
                <a:lnTo>
                  <a:pt x="58" y="120"/>
                </a:lnTo>
                <a:lnTo>
                  <a:pt x="43" y="114"/>
                </a:lnTo>
                <a:lnTo>
                  <a:pt x="33" y="119"/>
                </a:lnTo>
                <a:lnTo>
                  <a:pt x="38" y="136"/>
                </a:lnTo>
                <a:lnTo>
                  <a:pt x="22" y="136"/>
                </a:lnTo>
                <a:lnTo>
                  <a:pt x="11" y="123"/>
                </a:lnTo>
                <a:lnTo>
                  <a:pt x="9" y="97"/>
                </a:lnTo>
                <a:lnTo>
                  <a:pt x="0" y="84"/>
                </a:lnTo>
                <a:lnTo>
                  <a:pt x="13" y="83"/>
                </a:lnTo>
                <a:lnTo>
                  <a:pt x="16" y="25"/>
                </a:lnTo>
                <a:lnTo>
                  <a:pt x="30" y="12"/>
                </a:lnTo>
                <a:lnTo>
                  <a:pt x="55" y="6"/>
                </a:lnTo>
                <a:lnTo>
                  <a:pt x="80" y="0"/>
                </a:lnTo>
                <a:lnTo>
                  <a:pt x="85" y="34"/>
                </a:lnTo>
                <a:lnTo>
                  <a:pt x="105" y="10"/>
                </a:lnTo>
                <a:lnTo>
                  <a:pt x="117" y="19"/>
                </a:lnTo>
                <a:lnTo>
                  <a:pt x="128" y="10"/>
                </a:lnTo>
                <a:lnTo>
                  <a:pt x="151" y="19"/>
                </a:lnTo>
                <a:lnTo>
                  <a:pt x="167" y="0"/>
                </a:lnTo>
                <a:lnTo>
                  <a:pt x="184" y="21"/>
                </a:lnTo>
                <a:lnTo>
                  <a:pt x="202" y="16"/>
                </a:lnTo>
                <a:lnTo>
                  <a:pt x="206" y="29"/>
                </a:lnTo>
                <a:lnTo>
                  <a:pt x="222" y="35"/>
                </a:lnTo>
                <a:lnTo>
                  <a:pt x="232" y="5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Dolný Kubín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19" name="Freeform 259"/>
          <p:cNvSpPr>
            <a:spLocks/>
          </p:cNvSpPr>
          <p:nvPr/>
        </p:nvSpPr>
        <p:spPr bwMode="auto">
          <a:xfrm>
            <a:off x="3931352" y="2555081"/>
            <a:ext cx="464344" cy="590550"/>
          </a:xfrm>
          <a:custGeom>
            <a:avLst/>
            <a:gdLst>
              <a:gd name="T0" fmla="*/ 2147483647 w 178"/>
              <a:gd name="T1" fmla="*/ 2147483647 h 237"/>
              <a:gd name="T2" fmla="*/ 2147483647 w 178"/>
              <a:gd name="T3" fmla="*/ 2147483647 h 237"/>
              <a:gd name="T4" fmla="*/ 2147483647 w 178"/>
              <a:gd name="T5" fmla="*/ 2147483647 h 237"/>
              <a:gd name="T6" fmla="*/ 2147483647 w 178"/>
              <a:gd name="T7" fmla="*/ 2147483647 h 237"/>
              <a:gd name="T8" fmla="*/ 2147483647 w 178"/>
              <a:gd name="T9" fmla="*/ 2147483647 h 237"/>
              <a:gd name="T10" fmla="*/ 2147483647 w 178"/>
              <a:gd name="T11" fmla="*/ 2147483647 h 237"/>
              <a:gd name="T12" fmla="*/ 2147483647 w 178"/>
              <a:gd name="T13" fmla="*/ 2147483647 h 237"/>
              <a:gd name="T14" fmla="*/ 2147483647 w 178"/>
              <a:gd name="T15" fmla="*/ 2147483647 h 237"/>
              <a:gd name="T16" fmla="*/ 2147483647 w 178"/>
              <a:gd name="T17" fmla="*/ 2147483647 h 237"/>
              <a:gd name="T18" fmla="*/ 2147483647 w 178"/>
              <a:gd name="T19" fmla="*/ 2147483647 h 237"/>
              <a:gd name="T20" fmla="*/ 2147483647 w 178"/>
              <a:gd name="T21" fmla="*/ 2147483647 h 237"/>
              <a:gd name="T22" fmla="*/ 2147483647 w 178"/>
              <a:gd name="T23" fmla="*/ 0 h 237"/>
              <a:gd name="T24" fmla="*/ 2147483647 w 178"/>
              <a:gd name="T25" fmla="*/ 0 h 237"/>
              <a:gd name="T26" fmla="*/ 2147483647 w 178"/>
              <a:gd name="T27" fmla="*/ 2147483647 h 237"/>
              <a:gd name="T28" fmla="*/ 2147483647 w 178"/>
              <a:gd name="T29" fmla="*/ 2147483647 h 237"/>
              <a:gd name="T30" fmla="*/ 2147483647 w 178"/>
              <a:gd name="T31" fmla="*/ 2147483647 h 237"/>
              <a:gd name="T32" fmla="*/ 2147483647 w 178"/>
              <a:gd name="T33" fmla="*/ 2147483647 h 237"/>
              <a:gd name="T34" fmla="*/ 2147483647 w 178"/>
              <a:gd name="T35" fmla="*/ 2147483647 h 237"/>
              <a:gd name="T36" fmla="*/ 2147483647 w 178"/>
              <a:gd name="T37" fmla="*/ 2147483647 h 237"/>
              <a:gd name="T38" fmla="*/ 2147483647 w 178"/>
              <a:gd name="T39" fmla="*/ 2147483647 h 237"/>
              <a:gd name="T40" fmla="*/ 2147483647 w 178"/>
              <a:gd name="T41" fmla="*/ 2147483647 h 237"/>
              <a:gd name="T42" fmla="*/ 2147483647 w 178"/>
              <a:gd name="T43" fmla="*/ 2147483647 h 237"/>
              <a:gd name="T44" fmla="*/ 2147483647 w 178"/>
              <a:gd name="T45" fmla="*/ 2147483647 h 237"/>
              <a:gd name="T46" fmla="*/ 2147483647 w 178"/>
              <a:gd name="T47" fmla="*/ 2147483647 h 237"/>
              <a:gd name="T48" fmla="*/ 2147483647 w 178"/>
              <a:gd name="T49" fmla="*/ 2147483647 h 237"/>
              <a:gd name="T50" fmla="*/ 2147483647 w 178"/>
              <a:gd name="T51" fmla="*/ 2147483647 h 237"/>
              <a:gd name="T52" fmla="*/ 2147483647 w 178"/>
              <a:gd name="T53" fmla="*/ 2147483647 h 237"/>
              <a:gd name="T54" fmla="*/ 2147483647 w 178"/>
              <a:gd name="T55" fmla="*/ 2147483647 h 237"/>
              <a:gd name="T56" fmla="*/ 2147483647 w 178"/>
              <a:gd name="T57" fmla="*/ 2147483647 h 237"/>
              <a:gd name="T58" fmla="*/ 2147483647 w 178"/>
              <a:gd name="T59" fmla="*/ 2147483647 h 237"/>
              <a:gd name="T60" fmla="*/ 0 w 178"/>
              <a:gd name="T61" fmla="*/ 2147483647 h 237"/>
              <a:gd name="T62" fmla="*/ 2147483647 w 178"/>
              <a:gd name="T63" fmla="*/ 2147483647 h 237"/>
              <a:gd name="T64" fmla="*/ 2147483647 w 178"/>
              <a:gd name="T65" fmla="*/ 2147483647 h 237"/>
              <a:gd name="T66" fmla="*/ 2147483647 w 178"/>
              <a:gd name="T67" fmla="*/ 2147483647 h 237"/>
              <a:gd name="T68" fmla="*/ 2147483647 w 178"/>
              <a:gd name="T69" fmla="*/ 2147483647 h 237"/>
              <a:gd name="T70" fmla="*/ 2147483647 w 178"/>
              <a:gd name="T71" fmla="*/ 2147483647 h 237"/>
              <a:gd name="T72" fmla="*/ 2147483647 w 178"/>
              <a:gd name="T73" fmla="*/ 2147483647 h 237"/>
              <a:gd name="T74" fmla="*/ 2147483647 w 178"/>
              <a:gd name="T75" fmla="*/ 2147483647 h 237"/>
              <a:gd name="T76" fmla="*/ 2147483647 w 178"/>
              <a:gd name="T77" fmla="*/ 2147483647 h 2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8"/>
              <a:gd name="T118" fmla="*/ 0 h 237"/>
              <a:gd name="T119" fmla="*/ 178 w 178"/>
              <a:gd name="T120" fmla="*/ 237 h 2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8" h="237">
                <a:moveTo>
                  <a:pt x="132" y="205"/>
                </a:moveTo>
                <a:lnTo>
                  <a:pt x="144" y="181"/>
                </a:lnTo>
                <a:lnTo>
                  <a:pt x="146" y="168"/>
                </a:lnTo>
                <a:lnTo>
                  <a:pt x="131" y="159"/>
                </a:lnTo>
                <a:lnTo>
                  <a:pt x="134" y="133"/>
                </a:lnTo>
                <a:lnTo>
                  <a:pt x="150" y="113"/>
                </a:lnTo>
                <a:lnTo>
                  <a:pt x="162" y="88"/>
                </a:lnTo>
                <a:lnTo>
                  <a:pt x="157" y="76"/>
                </a:lnTo>
                <a:lnTo>
                  <a:pt x="171" y="65"/>
                </a:lnTo>
                <a:lnTo>
                  <a:pt x="178" y="40"/>
                </a:lnTo>
                <a:lnTo>
                  <a:pt x="159" y="23"/>
                </a:lnTo>
                <a:lnTo>
                  <a:pt x="160" y="0"/>
                </a:lnTo>
                <a:lnTo>
                  <a:pt x="135" y="0"/>
                </a:lnTo>
                <a:lnTo>
                  <a:pt x="119" y="26"/>
                </a:lnTo>
                <a:lnTo>
                  <a:pt x="92" y="20"/>
                </a:lnTo>
                <a:lnTo>
                  <a:pt x="83" y="12"/>
                </a:lnTo>
                <a:lnTo>
                  <a:pt x="72" y="8"/>
                </a:lnTo>
                <a:lnTo>
                  <a:pt x="55" y="32"/>
                </a:lnTo>
                <a:lnTo>
                  <a:pt x="45" y="14"/>
                </a:lnTo>
                <a:lnTo>
                  <a:pt x="30" y="8"/>
                </a:lnTo>
                <a:lnTo>
                  <a:pt x="20" y="13"/>
                </a:lnTo>
                <a:lnTo>
                  <a:pt x="25" y="31"/>
                </a:lnTo>
                <a:lnTo>
                  <a:pt x="25" y="40"/>
                </a:lnTo>
                <a:lnTo>
                  <a:pt x="8" y="62"/>
                </a:lnTo>
                <a:lnTo>
                  <a:pt x="16" y="81"/>
                </a:lnTo>
                <a:lnTo>
                  <a:pt x="8" y="111"/>
                </a:lnTo>
                <a:lnTo>
                  <a:pt x="11" y="129"/>
                </a:lnTo>
                <a:lnTo>
                  <a:pt x="8" y="155"/>
                </a:lnTo>
                <a:lnTo>
                  <a:pt x="29" y="170"/>
                </a:lnTo>
                <a:lnTo>
                  <a:pt x="30" y="185"/>
                </a:lnTo>
                <a:lnTo>
                  <a:pt x="0" y="207"/>
                </a:lnTo>
                <a:lnTo>
                  <a:pt x="5" y="228"/>
                </a:lnTo>
                <a:lnTo>
                  <a:pt x="21" y="227"/>
                </a:lnTo>
                <a:lnTo>
                  <a:pt x="47" y="224"/>
                </a:lnTo>
                <a:lnTo>
                  <a:pt x="71" y="213"/>
                </a:lnTo>
                <a:lnTo>
                  <a:pt x="86" y="217"/>
                </a:lnTo>
                <a:lnTo>
                  <a:pt x="83" y="237"/>
                </a:lnTo>
                <a:lnTo>
                  <a:pt x="113" y="233"/>
                </a:lnTo>
                <a:lnTo>
                  <a:pt x="132" y="20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Ružomberok</a:t>
            </a:r>
          </a:p>
        </p:txBody>
      </p:sp>
      <p:sp>
        <p:nvSpPr>
          <p:cNvPr id="20" name="Freeform 271"/>
          <p:cNvSpPr>
            <a:spLocks/>
          </p:cNvSpPr>
          <p:nvPr/>
        </p:nvSpPr>
        <p:spPr bwMode="auto">
          <a:xfrm>
            <a:off x="3440813" y="2550319"/>
            <a:ext cx="594122" cy="557213"/>
          </a:xfrm>
          <a:custGeom>
            <a:avLst/>
            <a:gdLst>
              <a:gd name="T0" fmla="*/ 2147483647 w 249"/>
              <a:gd name="T1" fmla="*/ 2147483647 h 251"/>
              <a:gd name="T2" fmla="*/ 2147483647 w 249"/>
              <a:gd name="T3" fmla="*/ 2147483647 h 251"/>
              <a:gd name="T4" fmla="*/ 2147483647 w 249"/>
              <a:gd name="T5" fmla="*/ 2147483647 h 251"/>
              <a:gd name="T6" fmla="*/ 0 w 249"/>
              <a:gd name="T7" fmla="*/ 2147483647 h 251"/>
              <a:gd name="T8" fmla="*/ 2147483647 w 249"/>
              <a:gd name="T9" fmla="*/ 2147483647 h 251"/>
              <a:gd name="T10" fmla="*/ 2147483647 w 249"/>
              <a:gd name="T11" fmla="*/ 2147483647 h 251"/>
              <a:gd name="T12" fmla="*/ 2147483647 w 249"/>
              <a:gd name="T13" fmla="*/ 2147483647 h 251"/>
              <a:gd name="T14" fmla="*/ 2147483647 w 249"/>
              <a:gd name="T15" fmla="*/ 2147483647 h 251"/>
              <a:gd name="T16" fmla="*/ 2147483647 w 249"/>
              <a:gd name="T17" fmla="*/ 2147483647 h 251"/>
              <a:gd name="T18" fmla="*/ 2147483647 w 249"/>
              <a:gd name="T19" fmla="*/ 2147483647 h 251"/>
              <a:gd name="T20" fmla="*/ 2147483647 w 249"/>
              <a:gd name="T21" fmla="*/ 2147483647 h 251"/>
              <a:gd name="T22" fmla="*/ 2147483647 w 249"/>
              <a:gd name="T23" fmla="*/ 2147483647 h 251"/>
              <a:gd name="T24" fmla="*/ 2147483647 w 249"/>
              <a:gd name="T25" fmla="*/ 2147483647 h 251"/>
              <a:gd name="T26" fmla="*/ 2147483647 w 249"/>
              <a:gd name="T27" fmla="*/ 2147483647 h 251"/>
              <a:gd name="T28" fmla="*/ 2147483647 w 249"/>
              <a:gd name="T29" fmla="*/ 2147483647 h 251"/>
              <a:gd name="T30" fmla="*/ 2147483647 w 249"/>
              <a:gd name="T31" fmla="*/ 2147483647 h 251"/>
              <a:gd name="T32" fmla="*/ 2147483647 w 249"/>
              <a:gd name="T33" fmla="*/ 0 h 251"/>
              <a:gd name="T34" fmla="*/ 2147483647 w 249"/>
              <a:gd name="T35" fmla="*/ 2147483647 h 251"/>
              <a:gd name="T36" fmla="*/ 2147483647 w 249"/>
              <a:gd name="T37" fmla="*/ 2147483647 h 251"/>
              <a:gd name="T38" fmla="*/ 2147483647 w 249"/>
              <a:gd name="T39" fmla="*/ 2147483647 h 251"/>
              <a:gd name="T40" fmla="*/ 2147483647 w 249"/>
              <a:gd name="T41" fmla="*/ 2147483647 h 251"/>
              <a:gd name="T42" fmla="*/ 2147483647 w 249"/>
              <a:gd name="T43" fmla="*/ 2147483647 h 251"/>
              <a:gd name="T44" fmla="*/ 2147483647 w 249"/>
              <a:gd name="T45" fmla="*/ 2147483647 h 251"/>
              <a:gd name="T46" fmla="*/ 2147483647 w 249"/>
              <a:gd name="T47" fmla="*/ 2147483647 h 251"/>
              <a:gd name="T48" fmla="*/ 2147483647 w 249"/>
              <a:gd name="T49" fmla="*/ 2147483647 h 251"/>
              <a:gd name="T50" fmla="*/ 2147483647 w 249"/>
              <a:gd name="T51" fmla="*/ 2147483647 h 251"/>
              <a:gd name="T52" fmla="*/ 2147483647 w 249"/>
              <a:gd name="T53" fmla="*/ 2147483647 h 251"/>
              <a:gd name="T54" fmla="*/ 2147483647 w 249"/>
              <a:gd name="T55" fmla="*/ 2147483647 h 251"/>
              <a:gd name="T56" fmla="*/ 2147483647 w 249"/>
              <a:gd name="T57" fmla="*/ 2147483647 h 251"/>
              <a:gd name="T58" fmla="*/ 2147483647 w 249"/>
              <a:gd name="T59" fmla="*/ 2147483647 h 251"/>
              <a:gd name="T60" fmla="*/ 2147483647 w 249"/>
              <a:gd name="T61" fmla="*/ 2147483647 h 251"/>
              <a:gd name="T62" fmla="*/ 2147483647 w 249"/>
              <a:gd name="T63" fmla="*/ 2147483647 h 251"/>
              <a:gd name="T64" fmla="*/ 2147483647 w 249"/>
              <a:gd name="T65" fmla="*/ 2147483647 h 251"/>
              <a:gd name="T66" fmla="*/ 2147483647 w 249"/>
              <a:gd name="T67" fmla="*/ 2147483647 h 251"/>
              <a:gd name="T68" fmla="*/ 2147483647 w 249"/>
              <a:gd name="T69" fmla="*/ 2147483647 h 251"/>
              <a:gd name="T70" fmla="*/ 2147483647 w 249"/>
              <a:gd name="T71" fmla="*/ 2147483647 h 251"/>
              <a:gd name="T72" fmla="*/ 2147483647 w 249"/>
              <a:gd name="T73" fmla="*/ 2147483647 h 251"/>
              <a:gd name="T74" fmla="*/ 2147483647 w 249"/>
              <a:gd name="T75" fmla="*/ 2147483647 h 251"/>
              <a:gd name="T76" fmla="*/ 2147483647 w 249"/>
              <a:gd name="T77" fmla="*/ 2147483647 h 251"/>
              <a:gd name="T78" fmla="*/ 2147483647 w 249"/>
              <a:gd name="T79" fmla="*/ 2147483647 h 251"/>
              <a:gd name="T80" fmla="*/ 2147483647 w 249"/>
              <a:gd name="T81" fmla="*/ 2147483647 h 251"/>
              <a:gd name="T82" fmla="*/ 2147483647 w 249"/>
              <a:gd name="T83" fmla="*/ 2147483647 h 2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251"/>
              <a:gd name="T128" fmla="*/ 249 w 249"/>
              <a:gd name="T129" fmla="*/ 251 h 2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251">
                <a:moveTo>
                  <a:pt x="41" y="204"/>
                </a:moveTo>
                <a:lnTo>
                  <a:pt x="27" y="191"/>
                </a:lnTo>
                <a:lnTo>
                  <a:pt x="3" y="194"/>
                </a:lnTo>
                <a:lnTo>
                  <a:pt x="0" y="181"/>
                </a:lnTo>
                <a:lnTo>
                  <a:pt x="16" y="164"/>
                </a:lnTo>
                <a:lnTo>
                  <a:pt x="31" y="166"/>
                </a:lnTo>
                <a:lnTo>
                  <a:pt x="52" y="140"/>
                </a:lnTo>
                <a:lnTo>
                  <a:pt x="50" y="123"/>
                </a:lnTo>
                <a:lnTo>
                  <a:pt x="81" y="107"/>
                </a:lnTo>
                <a:lnTo>
                  <a:pt x="96" y="61"/>
                </a:lnTo>
                <a:lnTo>
                  <a:pt x="118" y="52"/>
                </a:lnTo>
                <a:lnTo>
                  <a:pt x="143" y="35"/>
                </a:lnTo>
                <a:lnTo>
                  <a:pt x="162" y="22"/>
                </a:lnTo>
                <a:lnTo>
                  <a:pt x="169" y="25"/>
                </a:lnTo>
                <a:lnTo>
                  <a:pt x="178" y="14"/>
                </a:lnTo>
                <a:lnTo>
                  <a:pt x="199" y="22"/>
                </a:lnTo>
                <a:lnTo>
                  <a:pt x="206" y="0"/>
                </a:lnTo>
                <a:lnTo>
                  <a:pt x="215" y="13"/>
                </a:lnTo>
                <a:lnTo>
                  <a:pt x="217" y="39"/>
                </a:lnTo>
                <a:lnTo>
                  <a:pt x="228" y="52"/>
                </a:lnTo>
                <a:lnTo>
                  <a:pt x="244" y="53"/>
                </a:lnTo>
                <a:lnTo>
                  <a:pt x="244" y="62"/>
                </a:lnTo>
                <a:lnTo>
                  <a:pt x="227" y="84"/>
                </a:lnTo>
                <a:lnTo>
                  <a:pt x="235" y="103"/>
                </a:lnTo>
                <a:lnTo>
                  <a:pt x="227" y="133"/>
                </a:lnTo>
                <a:lnTo>
                  <a:pt x="230" y="151"/>
                </a:lnTo>
                <a:lnTo>
                  <a:pt x="227" y="177"/>
                </a:lnTo>
                <a:lnTo>
                  <a:pt x="248" y="192"/>
                </a:lnTo>
                <a:lnTo>
                  <a:pt x="249" y="207"/>
                </a:lnTo>
                <a:lnTo>
                  <a:pt x="219" y="229"/>
                </a:lnTo>
                <a:lnTo>
                  <a:pt x="224" y="251"/>
                </a:lnTo>
                <a:lnTo>
                  <a:pt x="206" y="251"/>
                </a:lnTo>
                <a:lnTo>
                  <a:pt x="193" y="248"/>
                </a:lnTo>
                <a:lnTo>
                  <a:pt x="187" y="246"/>
                </a:lnTo>
                <a:lnTo>
                  <a:pt x="165" y="248"/>
                </a:lnTo>
                <a:lnTo>
                  <a:pt x="155" y="235"/>
                </a:lnTo>
                <a:lnTo>
                  <a:pt x="143" y="223"/>
                </a:lnTo>
                <a:lnTo>
                  <a:pt x="133" y="208"/>
                </a:lnTo>
                <a:lnTo>
                  <a:pt x="119" y="211"/>
                </a:lnTo>
                <a:lnTo>
                  <a:pt x="99" y="199"/>
                </a:lnTo>
                <a:lnTo>
                  <a:pt x="66" y="188"/>
                </a:lnTo>
                <a:lnTo>
                  <a:pt x="41" y="204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chemeClr val="accent2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Martin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21" name="Freeform 279"/>
          <p:cNvSpPr>
            <a:spLocks/>
          </p:cNvSpPr>
          <p:nvPr/>
        </p:nvSpPr>
        <p:spPr bwMode="auto">
          <a:xfrm>
            <a:off x="3290027" y="2307010"/>
            <a:ext cx="702469" cy="708422"/>
          </a:xfrm>
          <a:custGeom>
            <a:avLst/>
            <a:gdLst>
              <a:gd name="T0" fmla="*/ 2147483647 w 315"/>
              <a:gd name="T1" fmla="*/ 2147483647 h 320"/>
              <a:gd name="T2" fmla="*/ 2147483647 w 315"/>
              <a:gd name="T3" fmla="*/ 2147483647 h 320"/>
              <a:gd name="T4" fmla="*/ 0 w 315"/>
              <a:gd name="T5" fmla="*/ 2147483647 h 320"/>
              <a:gd name="T6" fmla="*/ 2147483647 w 315"/>
              <a:gd name="T7" fmla="*/ 2147483647 h 320"/>
              <a:gd name="T8" fmla="*/ 2147483647 w 315"/>
              <a:gd name="T9" fmla="*/ 2147483647 h 320"/>
              <a:gd name="T10" fmla="*/ 2147483647 w 315"/>
              <a:gd name="T11" fmla="*/ 2147483647 h 320"/>
              <a:gd name="T12" fmla="*/ 2147483647 w 315"/>
              <a:gd name="T13" fmla="*/ 2147483647 h 320"/>
              <a:gd name="T14" fmla="*/ 2147483647 w 315"/>
              <a:gd name="T15" fmla="*/ 2147483647 h 320"/>
              <a:gd name="T16" fmla="*/ 2147483647 w 315"/>
              <a:gd name="T17" fmla="*/ 2147483647 h 320"/>
              <a:gd name="T18" fmla="*/ 2147483647 w 315"/>
              <a:gd name="T19" fmla="*/ 2147483647 h 320"/>
              <a:gd name="T20" fmla="*/ 2147483647 w 315"/>
              <a:gd name="T21" fmla="*/ 2147483647 h 320"/>
              <a:gd name="T22" fmla="*/ 2147483647 w 315"/>
              <a:gd name="T23" fmla="*/ 2147483647 h 320"/>
              <a:gd name="T24" fmla="*/ 2147483647 w 315"/>
              <a:gd name="T25" fmla="*/ 2147483647 h 320"/>
              <a:gd name="T26" fmla="*/ 2147483647 w 315"/>
              <a:gd name="T27" fmla="*/ 2147483647 h 320"/>
              <a:gd name="T28" fmla="*/ 2147483647 w 315"/>
              <a:gd name="T29" fmla="*/ 2147483647 h 320"/>
              <a:gd name="T30" fmla="*/ 2147483647 w 315"/>
              <a:gd name="T31" fmla="*/ 2147483647 h 320"/>
              <a:gd name="T32" fmla="*/ 2147483647 w 315"/>
              <a:gd name="T33" fmla="*/ 2147483647 h 320"/>
              <a:gd name="T34" fmla="*/ 2147483647 w 315"/>
              <a:gd name="T35" fmla="*/ 2147483647 h 320"/>
              <a:gd name="T36" fmla="*/ 2147483647 w 315"/>
              <a:gd name="T37" fmla="*/ 2147483647 h 320"/>
              <a:gd name="T38" fmla="*/ 2147483647 w 315"/>
              <a:gd name="T39" fmla="*/ 2147483647 h 320"/>
              <a:gd name="T40" fmla="*/ 2147483647 w 315"/>
              <a:gd name="T41" fmla="*/ 2147483647 h 320"/>
              <a:gd name="T42" fmla="*/ 2147483647 w 315"/>
              <a:gd name="T43" fmla="*/ 0 h 320"/>
              <a:gd name="T44" fmla="*/ 2147483647 w 315"/>
              <a:gd name="T45" fmla="*/ 2147483647 h 320"/>
              <a:gd name="T46" fmla="*/ 2147483647 w 315"/>
              <a:gd name="T47" fmla="*/ 2147483647 h 320"/>
              <a:gd name="T48" fmla="*/ 2147483647 w 315"/>
              <a:gd name="T49" fmla="*/ 2147483647 h 320"/>
              <a:gd name="T50" fmla="*/ 2147483647 w 315"/>
              <a:gd name="T51" fmla="*/ 2147483647 h 320"/>
              <a:gd name="T52" fmla="*/ 2147483647 w 315"/>
              <a:gd name="T53" fmla="*/ 2147483647 h 320"/>
              <a:gd name="T54" fmla="*/ 2147483647 w 315"/>
              <a:gd name="T55" fmla="*/ 2147483647 h 320"/>
              <a:gd name="T56" fmla="*/ 2147483647 w 315"/>
              <a:gd name="T57" fmla="*/ 2147483647 h 320"/>
              <a:gd name="T58" fmla="*/ 2147483647 w 315"/>
              <a:gd name="T59" fmla="*/ 2147483647 h 320"/>
              <a:gd name="T60" fmla="*/ 2147483647 w 315"/>
              <a:gd name="T61" fmla="*/ 2147483647 h 320"/>
              <a:gd name="T62" fmla="*/ 2147483647 w 315"/>
              <a:gd name="T63" fmla="*/ 2147483647 h 320"/>
              <a:gd name="T64" fmla="*/ 2147483647 w 315"/>
              <a:gd name="T65" fmla="*/ 2147483647 h 320"/>
              <a:gd name="T66" fmla="*/ 2147483647 w 315"/>
              <a:gd name="T67" fmla="*/ 2147483647 h 320"/>
              <a:gd name="T68" fmla="*/ 2147483647 w 315"/>
              <a:gd name="T69" fmla="*/ 2147483647 h 320"/>
              <a:gd name="T70" fmla="*/ 2147483647 w 315"/>
              <a:gd name="T71" fmla="*/ 2147483647 h 320"/>
              <a:gd name="T72" fmla="*/ 2147483647 w 315"/>
              <a:gd name="T73" fmla="*/ 2147483647 h 320"/>
              <a:gd name="T74" fmla="*/ 2147483647 w 315"/>
              <a:gd name="T75" fmla="*/ 2147483647 h 320"/>
              <a:gd name="T76" fmla="*/ 2147483647 w 315"/>
              <a:gd name="T77" fmla="*/ 2147483647 h 320"/>
              <a:gd name="T78" fmla="*/ 2147483647 w 315"/>
              <a:gd name="T79" fmla="*/ 2147483647 h 320"/>
              <a:gd name="T80" fmla="*/ 2147483647 w 315"/>
              <a:gd name="T81" fmla="*/ 2147483647 h 320"/>
              <a:gd name="T82" fmla="*/ 2147483647 w 315"/>
              <a:gd name="T83" fmla="*/ 2147483647 h 320"/>
              <a:gd name="T84" fmla="*/ 2147483647 w 315"/>
              <a:gd name="T85" fmla="*/ 2147483647 h 320"/>
              <a:gd name="T86" fmla="*/ 2147483647 w 315"/>
              <a:gd name="T87" fmla="*/ 2147483647 h 320"/>
              <a:gd name="T88" fmla="*/ 2147483647 w 315"/>
              <a:gd name="T89" fmla="*/ 2147483647 h 320"/>
              <a:gd name="T90" fmla="*/ 2147483647 w 315"/>
              <a:gd name="T91" fmla="*/ 2147483647 h 320"/>
              <a:gd name="T92" fmla="*/ 2147483647 w 315"/>
              <a:gd name="T93" fmla="*/ 2147483647 h 320"/>
              <a:gd name="T94" fmla="*/ 2147483647 w 315"/>
              <a:gd name="T95" fmla="*/ 2147483647 h 320"/>
              <a:gd name="T96" fmla="*/ 2147483647 w 315"/>
              <a:gd name="T97" fmla="*/ 2147483647 h 320"/>
              <a:gd name="T98" fmla="*/ 2147483647 w 315"/>
              <a:gd name="T99" fmla="*/ 2147483647 h 320"/>
              <a:gd name="T100" fmla="*/ 2147483647 w 315"/>
              <a:gd name="T101" fmla="*/ 2147483647 h 320"/>
              <a:gd name="T102" fmla="*/ 2147483647 w 315"/>
              <a:gd name="T103" fmla="*/ 2147483647 h 320"/>
              <a:gd name="T104" fmla="*/ 2147483647 w 315"/>
              <a:gd name="T105" fmla="*/ 2147483647 h 320"/>
              <a:gd name="T106" fmla="*/ 2147483647 w 315"/>
              <a:gd name="T107" fmla="*/ 2147483647 h 320"/>
              <a:gd name="T108" fmla="*/ 2147483647 w 315"/>
              <a:gd name="T109" fmla="*/ 2147483647 h 320"/>
              <a:gd name="T110" fmla="*/ 2147483647 w 315"/>
              <a:gd name="T111" fmla="*/ 2147483647 h 320"/>
              <a:gd name="T112" fmla="*/ 2147483647 w 315"/>
              <a:gd name="T113" fmla="*/ 2147483647 h 320"/>
              <a:gd name="T114" fmla="*/ 2147483647 w 315"/>
              <a:gd name="T115" fmla="*/ 2147483647 h 320"/>
              <a:gd name="T116" fmla="*/ 2147483647 w 315"/>
              <a:gd name="T117" fmla="*/ 2147483647 h 320"/>
              <a:gd name="T118" fmla="*/ 2147483647 w 315"/>
              <a:gd name="T119" fmla="*/ 2147483647 h 320"/>
              <a:gd name="T120" fmla="*/ 2147483647 w 315"/>
              <a:gd name="T121" fmla="*/ 2147483647 h 3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5"/>
              <a:gd name="T184" fmla="*/ 0 h 320"/>
              <a:gd name="T185" fmla="*/ 315 w 315"/>
              <a:gd name="T186" fmla="*/ 320 h 3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5" h="320">
                <a:moveTo>
                  <a:pt x="25" y="320"/>
                </a:moveTo>
                <a:lnTo>
                  <a:pt x="10" y="319"/>
                </a:lnTo>
                <a:lnTo>
                  <a:pt x="0" y="308"/>
                </a:lnTo>
                <a:lnTo>
                  <a:pt x="27" y="283"/>
                </a:lnTo>
                <a:lnTo>
                  <a:pt x="48" y="277"/>
                </a:lnTo>
                <a:lnTo>
                  <a:pt x="60" y="246"/>
                </a:lnTo>
                <a:lnTo>
                  <a:pt x="63" y="225"/>
                </a:lnTo>
                <a:lnTo>
                  <a:pt x="44" y="207"/>
                </a:lnTo>
                <a:lnTo>
                  <a:pt x="64" y="181"/>
                </a:lnTo>
                <a:lnTo>
                  <a:pt x="77" y="175"/>
                </a:lnTo>
                <a:lnTo>
                  <a:pt x="68" y="164"/>
                </a:lnTo>
                <a:lnTo>
                  <a:pt x="68" y="146"/>
                </a:lnTo>
                <a:lnTo>
                  <a:pt x="63" y="135"/>
                </a:lnTo>
                <a:lnTo>
                  <a:pt x="68" y="119"/>
                </a:lnTo>
                <a:lnTo>
                  <a:pt x="55" y="110"/>
                </a:lnTo>
                <a:lnTo>
                  <a:pt x="81" y="92"/>
                </a:lnTo>
                <a:lnTo>
                  <a:pt x="79" y="82"/>
                </a:lnTo>
                <a:lnTo>
                  <a:pt x="63" y="62"/>
                </a:lnTo>
                <a:lnTo>
                  <a:pt x="57" y="37"/>
                </a:lnTo>
                <a:lnTo>
                  <a:pt x="57" y="20"/>
                </a:lnTo>
                <a:lnTo>
                  <a:pt x="60" y="13"/>
                </a:lnTo>
                <a:lnTo>
                  <a:pt x="77" y="0"/>
                </a:lnTo>
                <a:lnTo>
                  <a:pt x="86" y="5"/>
                </a:lnTo>
                <a:lnTo>
                  <a:pt x="94" y="8"/>
                </a:lnTo>
                <a:lnTo>
                  <a:pt x="99" y="22"/>
                </a:lnTo>
                <a:lnTo>
                  <a:pt x="120" y="76"/>
                </a:lnTo>
                <a:lnTo>
                  <a:pt x="135" y="66"/>
                </a:lnTo>
                <a:lnTo>
                  <a:pt x="157" y="84"/>
                </a:lnTo>
                <a:lnTo>
                  <a:pt x="163" y="72"/>
                </a:lnTo>
                <a:lnTo>
                  <a:pt x="183" y="76"/>
                </a:lnTo>
                <a:lnTo>
                  <a:pt x="197" y="87"/>
                </a:lnTo>
                <a:lnTo>
                  <a:pt x="216" y="69"/>
                </a:lnTo>
                <a:lnTo>
                  <a:pt x="213" y="46"/>
                </a:lnTo>
                <a:lnTo>
                  <a:pt x="237" y="32"/>
                </a:lnTo>
                <a:lnTo>
                  <a:pt x="242" y="41"/>
                </a:lnTo>
                <a:lnTo>
                  <a:pt x="256" y="34"/>
                </a:lnTo>
                <a:lnTo>
                  <a:pt x="272" y="40"/>
                </a:lnTo>
                <a:lnTo>
                  <a:pt x="284" y="48"/>
                </a:lnTo>
                <a:lnTo>
                  <a:pt x="299" y="37"/>
                </a:lnTo>
                <a:lnTo>
                  <a:pt x="315" y="38"/>
                </a:lnTo>
                <a:lnTo>
                  <a:pt x="302" y="51"/>
                </a:lnTo>
                <a:lnTo>
                  <a:pt x="299" y="109"/>
                </a:lnTo>
                <a:lnTo>
                  <a:pt x="286" y="110"/>
                </a:lnTo>
                <a:lnTo>
                  <a:pt x="279" y="132"/>
                </a:lnTo>
                <a:lnTo>
                  <a:pt x="258" y="124"/>
                </a:lnTo>
                <a:lnTo>
                  <a:pt x="249" y="135"/>
                </a:lnTo>
                <a:lnTo>
                  <a:pt x="242" y="132"/>
                </a:lnTo>
                <a:lnTo>
                  <a:pt x="223" y="145"/>
                </a:lnTo>
                <a:lnTo>
                  <a:pt x="198" y="162"/>
                </a:lnTo>
                <a:lnTo>
                  <a:pt x="176" y="171"/>
                </a:lnTo>
                <a:lnTo>
                  <a:pt x="161" y="217"/>
                </a:lnTo>
                <a:lnTo>
                  <a:pt x="130" y="233"/>
                </a:lnTo>
                <a:lnTo>
                  <a:pt x="132" y="250"/>
                </a:lnTo>
                <a:lnTo>
                  <a:pt x="111" y="276"/>
                </a:lnTo>
                <a:lnTo>
                  <a:pt x="96" y="274"/>
                </a:lnTo>
                <a:lnTo>
                  <a:pt x="80" y="291"/>
                </a:lnTo>
                <a:lnTo>
                  <a:pt x="84" y="304"/>
                </a:lnTo>
                <a:lnTo>
                  <a:pt x="63" y="307"/>
                </a:lnTo>
                <a:lnTo>
                  <a:pt x="57" y="295"/>
                </a:lnTo>
                <a:lnTo>
                  <a:pt x="48" y="311"/>
                </a:lnTo>
                <a:lnTo>
                  <a:pt x="25" y="32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Žilina</a:t>
            </a:r>
          </a:p>
        </p:txBody>
      </p:sp>
      <p:sp>
        <p:nvSpPr>
          <p:cNvPr id="22" name="Freeform 305"/>
          <p:cNvSpPr>
            <a:spLocks/>
          </p:cNvSpPr>
          <p:nvPr/>
        </p:nvSpPr>
        <p:spPr bwMode="auto">
          <a:xfrm>
            <a:off x="3243171" y="2046686"/>
            <a:ext cx="773906" cy="634603"/>
          </a:xfrm>
          <a:custGeom>
            <a:avLst/>
            <a:gdLst>
              <a:gd name="T0" fmla="*/ 2147483647 w 354"/>
              <a:gd name="T1" fmla="*/ 2147483647 h 166"/>
              <a:gd name="T2" fmla="*/ 2147483647 w 354"/>
              <a:gd name="T3" fmla="*/ 2147483647 h 166"/>
              <a:gd name="T4" fmla="*/ 2147483647 w 354"/>
              <a:gd name="T5" fmla="*/ 2147483647 h 166"/>
              <a:gd name="T6" fmla="*/ 2147483647 w 354"/>
              <a:gd name="T7" fmla="*/ 2147483647 h 166"/>
              <a:gd name="T8" fmla="*/ 2147483647 w 354"/>
              <a:gd name="T9" fmla="*/ 2147483647 h 166"/>
              <a:gd name="T10" fmla="*/ 2147483647 w 354"/>
              <a:gd name="T11" fmla="*/ 2147483647 h 166"/>
              <a:gd name="T12" fmla="*/ 2147483647 w 354"/>
              <a:gd name="T13" fmla="*/ 2147483647 h 166"/>
              <a:gd name="T14" fmla="*/ 2147483647 w 354"/>
              <a:gd name="T15" fmla="*/ 2147483647 h 166"/>
              <a:gd name="T16" fmla="*/ 2147483647 w 354"/>
              <a:gd name="T17" fmla="*/ 2147483647 h 166"/>
              <a:gd name="T18" fmla="*/ 2147483647 w 354"/>
              <a:gd name="T19" fmla="*/ 2147483647 h 166"/>
              <a:gd name="T20" fmla="*/ 2147483647 w 354"/>
              <a:gd name="T21" fmla="*/ 2147483647 h 166"/>
              <a:gd name="T22" fmla="*/ 2147483647 w 354"/>
              <a:gd name="T23" fmla="*/ 2147483647 h 166"/>
              <a:gd name="T24" fmla="*/ 2147483647 w 354"/>
              <a:gd name="T25" fmla="*/ 2147483647 h 166"/>
              <a:gd name="T26" fmla="*/ 2147483647 w 354"/>
              <a:gd name="T27" fmla="*/ 2147483647 h 166"/>
              <a:gd name="T28" fmla="*/ 2147483647 w 354"/>
              <a:gd name="T29" fmla="*/ 2147483647 h 166"/>
              <a:gd name="T30" fmla="*/ 2147483647 w 354"/>
              <a:gd name="T31" fmla="*/ 2147483647 h 166"/>
              <a:gd name="T32" fmla="*/ 2147483647 w 354"/>
              <a:gd name="T33" fmla="*/ 0 h 166"/>
              <a:gd name="T34" fmla="*/ 2147483647 w 354"/>
              <a:gd name="T35" fmla="*/ 2147483647 h 166"/>
              <a:gd name="T36" fmla="*/ 2147483647 w 354"/>
              <a:gd name="T37" fmla="*/ 2147483647 h 166"/>
              <a:gd name="T38" fmla="*/ 2147483647 w 354"/>
              <a:gd name="T39" fmla="*/ 2147483647 h 166"/>
              <a:gd name="T40" fmla="*/ 2147483647 w 354"/>
              <a:gd name="T41" fmla="*/ 2147483647 h 166"/>
              <a:gd name="T42" fmla="*/ 2147483647 w 354"/>
              <a:gd name="T43" fmla="*/ 2147483647 h 166"/>
              <a:gd name="T44" fmla="*/ 2147483647 w 354"/>
              <a:gd name="T45" fmla="*/ 2147483647 h 166"/>
              <a:gd name="T46" fmla="*/ 2147483647 w 354"/>
              <a:gd name="T47" fmla="*/ 2147483647 h 166"/>
              <a:gd name="T48" fmla="*/ 2147483647 w 354"/>
              <a:gd name="T49" fmla="*/ 2147483647 h 166"/>
              <a:gd name="T50" fmla="*/ 0 w 354"/>
              <a:gd name="T51" fmla="*/ 2147483647 h 166"/>
              <a:gd name="T52" fmla="*/ 2147483647 w 354"/>
              <a:gd name="T53" fmla="*/ 2147483647 h 166"/>
              <a:gd name="T54" fmla="*/ 2147483647 w 354"/>
              <a:gd name="T55" fmla="*/ 2147483647 h 166"/>
              <a:gd name="T56" fmla="*/ 2147483647 w 354"/>
              <a:gd name="T57" fmla="*/ 2147483647 h 166"/>
              <a:gd name="T58" fmla="*/ 2147483647 w 354"/>
              <a:gd name="T59" fmla="*/ 2147483647 h 166"/>
              <a:gd name="T60" fmla="*/ 2147483647 w 354"/>
              <a:gd name="T61" fmla="*/ 2147483647 h 166"/>
              <a:gd name="T62" fmla="*/ 2147483647 w 354"/>
              <a:gd name="T63" fmla="*/ 2147483647 h 166"/>
              <a:gd name="T64" fmla="*/ 2147483647 w 354"/>
              <a:gd name="T65" fmla="*/ 2147483647 h 166"/>
              <a:gd name="T66" fmla="*/ 2147483647 w 354"/>
              <a:gd name="T67" fmla="*/ 2147483647 h 166"/>
              <a:gd name="T68" fmla="*/ 2147483647 w 354"/>
              <a:gd name="T69" fmla="*/ 2147483647 h 166"/>
              <a:gd name="T70" fmla="*/ 2147483647 w 354"/>
              <a:gd name="T71" fmla="*/ 2147483647 h 166"/>
              <a:gd name="T72" fmla="*/ 2147483647 w 354"/>
              <a:gd name="T73" fmla="*/ 2147483647 h 166"/>
              <a:gd name="T74" fmla="*/ 2147483647 w 354"/>
              <a:gd name="T75" fmla="*/ 2147483647 h 166"/>
              <a:gd name="T76" fmla="*/ 2147483647 w 354"/>
              <a:gd name="T77" fmla="*/ 2147483647 h 166"/>
              <a:gd name="T78" fmla="*/ 2147483647 w 354"/>
              <a:gd name="T79" fmla="*/ 2147483647 h 166"/>
              <a:gd name="T80" fmla="*/ 2147483647 w 354"/>
              <a:gd name="T81" fmla="*/ 2147483647 h 166"/>
              <a:gd name="T82" fmla="*/ 2147483647 w 354"/>
              <a:gd name="T83" fmla="*/ 2147483647 h 166"/>
              <a:gd name="T84" fmla="*/ 2147483647 w 354"/>
              <a:gd name="T85" fmla="*/ 2147483647 h 166"/>
              <a:gd name="T86" fmla="*/ 2147483647 w 354"/>
              <a:gd name="T87" fmla="*/ 2147483647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4"/>
              <a:gd name="T133" fmla="*/ 0 h 166"/>
              <a:gd name="T134" fmla="*/ 354 w 354"/>
              <a:gd name="T135" fmla="*/ 166 h 1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4" h="166">
                <a:moveTo>
                  <a:pt x="239" y="164"/>
                </a:moveTo>
                <a:lnTo>
                  <a:pt x="263" y="150"/>
                </a:lnTo>
                <a:lnTo>
                  <a:pt x="268" y="159"/>
                </a:lnTo>
                <a:lnTo>
                  <a:pt x="282" y="152"/>
                </a:lnTo>
                <a:lnTo>
                  <a:pt x="298" y="158"/>
                </a:lnTo>
                <a:lnTo>
                  <a:pt x="310" y="166"/>
                </a:lnTo>
                <a:lnTo>
                  <a:pt x="325" y="155"/>
                </a:lnTo>
                <a:lnTo>
                  <a:pt x="342" y="156"/>
                </a:lnTo>
                <a:lnTo>
                  <a:pt x="354" y="144"/>
                </a:lnTo>
                <a:lnTo>
                  <a:pt x="344" y="136"/>
                </a:lnTo>
                <a:lnTo>
                  <a:pt x="350" y="118"/>
                </a:lnTo>
                <a:lnTo>
                  <a:pt x="330" y="111"/>
                </a:lnTo>
                <a:lnTo>
                  <a:pt x="347" y="86"/>
                </a:lnTo>
                <a:lnTo>
                  <a:pt x="313" y="93"/>
                </a:lnTo>
                <a:lnTo>
                  <a:pt x="268" y="80"/>
                </a:lnTo>
                <a:lnTo>
                  <a:pt x="268" y="27"/>
                </a:lnTo>
                <a:lnTo>
                  <a:pt x="227" y="0"/>
                </a:lnTo>
                <a:lnTo>
                  <a:pt x="170" y="37"/>
                </a:lnTo>
                <a:lnTo>
                  <a:pt x="126" y="37"/>
                </a:lnTo>
                <a:lnTo>
                  <a:pt x="107" y="52"/>
                </a:lnTo>
                <a:lnTo>
                  <a:pt x="76" y="29"/>
                </a:lnTo>
                <a:lnTo>
                  <a:pt x="58" y="48"/>
                </a:lnTo>
                <a:lnTo>
                  <a:pt x="65" y="70"/>
                </a:lnTo>
                <a:lnTo>
                  <a:pt x="25" y="126"/>
                </a:lnTo>
                <a:lnTo>
                  <a:pt x="8" y="120"/>
                </a:lnTo>
                <a:lnTo>
                  <a:pt x="0" y="146"/>
                </a:lnTo>
                <a:lnTo>
                  <a:pt x="41" y="132"/>
                </a:lnTo>
                <a:lnTo>
                  <a:pt x="49" y="134"/>
                </a:lnTo>
                <a:lnTo>
                  <a:pt x="59" y="123"/>
                </a:lnTo>
                <a:lnTo>
                  <a:pt x="73" y="129"/>
                </a:lnTo>
                <a:lnTo>
                  <a:pt x="79" y="118"/>
                </a:lnTo>
                <a:lnTo>
                  <a:pt x="86" y="131"/>
                </a:lnTo>
                <a:lnTo>
                  <a:pt x="103" y="118"/>
                </a:lnTo>
                <a:lnTo>
                  <a:pt x="116" y="125"/>
                </a:lnTo>
                <a:lnTo>
                  <a:pt x="130" y="117"/>
                </a:lnTo>
                <a:lnTo>
                  <a:pt x="147" y="116"/>
                </a:lnTo>
                <a:lnTo>
                  <a:pt x="162" y="102"/>
                </a:lnTo>
                <a:lnTo>
                  <a:pt x="172" y="116"/>
                </a:lnTo>
                <a:lnTo>
                  <a:pt x="187" y="129"/>
                </a:lnTo>
                <a:lnTo>
                  <a:pt x="200" y="123"/>
                </a:lnTo>
                <a:lnTo>
                  <a:pt x="219" y="131"/>
                </a:lnTo>
                <a:lnTo>
                  <a:pt x="225" y="138"/>
                </a:lnTo>
                <a:lnTo>
                  <a:pt x="230" y="155"/>
                </a:lnTo>
                <a:lnTo>
                  <a:pt x="239" y="164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Čadca</a:t>
            </a: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           Kysucké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          Nové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            Mesto</a:t>
            </a:r>
          </a:p>
        </p:txBody>
      </p:sp>
      <p:sp>
        <p:nvSpPr>
          <p:cNvPr id="23" name="Freeform 312"/>
          <p:cNvSpPr>
            <a:spLocks/>
          </p:cNvSpPr>
          <p:nvPr/>
        </p:nvSpPr>
        <p:spPr bwMode="auto">
          <a:xfrm>
            <a:off x="3206260" y="2302669"/>
            <a:ext cx="267891" cy="458391"/>
          </a:xfrm>
          <a:custGeom>
            <a:avLst/>
            <a:gdLst>
              <a:gd name="T0" fmla="*/ 2147483647 w 120"/>
              <a:gd name="T1" fmla="*/ 2147483647 h 207"/>
              <a:gd name="T2" fmla="*/ 2147483647 w 120"/>
              <a:gd name="T3" fmla="*/ 2147483647 h 207"/>
              <a:gd name="T4" fmla="*/ 2147483647 w 120"/>
              <a:gd name="T5" fmla="*/ 2147483647 h 207"/>
              <a:gd name="T6" fmla="*/ 2147483647 w 120"/>
              <a:gd name="T7" fmla="*/ 2147483647 h 207"/>
              <a:gd name="T8" fmla="*/ 2147483647 w 120"/>
              <a:gd name="T9" fmla="*/ 2147483647 h 207"/>
              <a:gd name="T10" fmla="*/ 2147483647 w 120"/>
              <a:gd name="T11" fmla="*/ 2147483647 h 207"/>
              <a:gd name="T12" fmla="*/ 0 w 120"/>
              <a:gd name="T13" fmla="*/ 2147483647 h 207"/>
              <a:gd name="T14" fmla="*/ 2147483647 w 120"/>
              <a:gd name="T15" fmla="*/ 2147483647 h 207"/>
              <a:gd name="T16" fmla="*/ 2147483647 w 120"/>
              <a:gd name="T17" fmla="*/ 2147483647 h 207"/>
              <a:gd name="T18" fmla="*/ 2147483647 w 120"/>
              <a:gd name="T19" fmla="*/ 2147483647 h 207"/>
              <a:gd name="T20" fmla="*/ 2147483647 w 120"/>
              <a:gd name="T21" fmla="*/ 2147483647 h 207"/>
              <a:gd name="T22" fmla="*/ 2147483647 w 120"/>
              <a:gd name="T23" fmla="*/ 2147483647 h 207"/>
              <a:gd name="T24" fmla="*/ 2147483647 w 120"/>
              <a:gd name="T25" fmla="*/ 0 h 207"/>
              <a:gd name="T26" fmla="*/ 2147483647 w 120"/>
              <a:gd name="T27" fmla="*/ 2147483647 h 207"/>
              <a:gd name="T28" fmla="*/ 2147483647 w 120"/>
              <a:gd name="T29" fmla="*/ 2147483647 h 207"/>
              <a:gd name="T30" fmla="*/ 2147483647 w 120"/>
              <a:gd name="T31" fmla="*/ 2147483647 h 207"/>
              <a:gd name="T32" fmla="*/ 2147483647 w 120"/>
              <a:gd name="T33" fmla="*/ 2147483647 h 207"/>
              <a:gd name="T34" fmla="*/ 2147483647 w 120"/>
              <a:gd name="T35" fmla="*/ 2147483647 h 207"/>
              <a:gd name="T36" fmla="*/ 2147483647 w 120"/>
              <a:gd name="T37" fmla="*/ 2147483647 h 207"/>
              <a:gd name="T38" fmla="*/ 2147483647 w 120"/>
              <a:gd name="T39" fmla="*/ 2147483647 h 207"/>
              <a:gd name="T40" fmla="*/ 2147483647 w 120"/>
              <a:gd name="T41" fmla="*/ 2147483647 h 207"/>
              <a:gd name="T42" fmla="*/ 2147483647 w 120"/>
              <a:gd name="T43" fmla="*/ 2147483647 h 207"/>
              <a:gd name="T44" fmla="*/ 2147483647 w 120"/>
              <a:gd name="T45" fmla="*/ 2147483647 h 207"/>
              <a:gd name="T46" fmla="*/ 2147483647 w 120"/>
              <a:gd name="T47" fmla="*/ 2147483647 h 207"/>
              <a:gd name="T48" fmla="*/ 2147483647 w 120"/>
              <a:gd name="T49" fmla="*/ 2147483647 h 207"/>
              <a:gd name="T50" fmla="*/ 2147483647 w 120"/>
              <a:gd name="T51" fmla="*/ 2147483647 h 207"/>
              <a:gd name="T52" fmla="*/ 2147483647 w 120"/>
              <a:gd name="T53" fmla="*/ 2147483647 h 2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207"/>
              <a:gd name="T83" fmla="*/ 120 w 120"/>
              <a:gd name="T84" fmla="*/ 207 h 2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207">
                <a:moveTo>
                  <a:pt x="83" y="207"/>
                </a:moveTo>
                <a:lnTo>
                  <a:pt x="94" y="182"/>
                </a:lnTo>
                <a:lnTo>
                  <a:pt x="77" y="156"/>
                </a:lnTo>
                <a:lnTo>
                  <a:pt x="51" y="141"/>
                </a:lnTo>
                <a:lnTo>
                  <a:pt x="29" y="125"/>
                </a:lnTo>
                <a:lnTo>
                  <a:pt x="21" y="94"/>
                </a:lnTo>
                <a:lnTo>
                  <a:pt x="0" y="54"/>
                </a:lnTo>
                <a:lnTo>
                  <a:pt x="12" y="28"/>
                </a:lnTo>
                <a:lnTo>
                  <a:pt x="54" y="14"/>
                </a:lnTo>
                <a:lnTo>
                  <a:pt x="62" y="16"/>
                </a:lnTo>
                <a:lnTo>
                  <a:pt x="72" y="5"/>
                </a:lnTo>
                <a:lnTo>
                  <a:pt x="86" y="11"/>
                </a:lnTo>
                <a:lnTo>
                  <a:pt x="92" y="0"/>
                </a:lnTo>
                <a:lnTo>
                  <a:pt x="99" y="13"/>
                </a:lnTo>
                <a:lnTo>
                  <a:pt x="96" y="20"/>
                </a:lnTo>
                <a:lnTo>
                  <a:pt x="96" y="37"/>
                </a:lnTo>
                <a:lnTo>
                  <a:pt x="102" y="62"/>
                </a:lnTo>
                <a:lnTo>
                  <a:pt x="118" y="82"/>
                </a:lnTo>
                <a:lnTo>
                  <a:pt x="120" y="92"/>
                </a:lnTo>
                <a:lnTo>
                  <a:pt x="94" y="110"/>
                </a:lnTo>
                <a:lnTo>
                  <a:pt x="107" y="119"/>
                </a:lnTo>
                <a:lnTo>
                  <a:pt x="102" y="135"/>
                </a:lnTo>
                <a:lnTo>
                  <a:pt x="107" y="146"/>
                </a:lnTo>
                <a:lnTo>
                  <a:pt x="107" y="164"/>
                </a:lnTo>
                <a:lnTo>
                  <a:pt x="116" y="175"/>
                </a:lnTo>
                <a:lnTo>
                  <a:pt x="103" y="181"/>
                </a:lnTo>
                <a:lnTo>
                  <a:pt x="83" y="20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Bytča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24" name="Freeform 319"/>
          <p:cNvSpPr>
            <a:spLocks/>
          </p:cNvSpPr>
          <p:nvPr/>
        </p:nvSpPr>
        <p:spPr bwMode="auto">
          <a:xfrm>
            <a:off x="3062618" y="2430412"/>
            <a:ext cx="367903" cy="563166"/>
          </a:xfrm>
          <a:custGeom>
            <a:avLst/>
            <a:gdLst>
              <a:gd name="T0" fmla="*/ 2147483647 w 165"/>
              <a:gd name="T1" fmla="*/ 2147483647 h 254"/>
              <a:gd name="T2" fmla="*/ 2147483647 w 165"/>
              <a:gd name="T3" fmla="*/ 2147483647 h 254"/>
              <a:gd name="T4" fmla="*/ 2147483647 w 165"/>
              <a:gd name="T5" fmla="*/ 2147483647 h 254"/>
              <a:gd name="T6" fmla="*/ 2147483647 w 165"/>
              <a:gd name="T7" fmla="*/ 2147483647 h 254"/>
              <a:gd name="T8" fmla="*/ 2147483647 w 165"/>
              <a:gd name="T9" fmla="*/ 2147483647 h 254"/>
              <a:gd name="T10" fmla="*/ 2147483647 w 165"/>
              <a:gd name="T11" fmla="*/ 2147483647 h 254"/>
              <a:gd name="T12" fmla="*/ 2147483647 w 165"/>
              <a:gd name="T13" fmla="*/ 0 h 254"/>
              <a:gd name="T14" fmla="*/ 0 w 165"/>
              <a:gd name="T15" fmla="*/ 2147483647 h 254"/>
              <a:gd name="T16" fmla="*/ 2147483647 w 165"/>
              <a:gd name="T17" fmla="*/ 2147483647 h 254"/>
              <a:gd name="T18" fmla="*/ 2147483647 w 165"/>
              <a:gd name="T19" fmla="*/ 2147483647 h 254"/>
              <a:gd name="T20" fmla="*/ 2147483647 w 165"/>
              <a:gd name="T21" fmla="*/ 2147483647 h 254"/>
              <a:gd name="T22" fmla="*/ 2147483647 w 165"/>
              <a:gd name="T23" fmla="*/ 2147483647 h 254"/>
              <a:gd name="T24" fmla="*/ 2147483647 w 165"/>
              <a:gd name="T25" fmla="*/ 2147483647 h 254"/>
              <a:gd name="T26" fmla="*/ 2147483647 w 165"/>
              <a:gd name="T27" fmla="*/ 2147483647 h 254"/>
              <a:gd name="T28" fmla="*/ 2147483647 w 165"/>
              <a:gd name="T29" fmla="*/ 2147483647 h 254"/>
              <a:gd name="T30" fmla="*/ 2147483647 w 165"/>
              <a:gd name="T31" fmla="*/ 2147483647 h 254"/>
              <a:gd name="T32" fmla="*/ 2147483647 w 165"/>
              <a:gd name="T33" fmla="*/ 2147483647 h 254"/>
              <a:gd name="T34" fmla="*/ 2147483647 w 165"/>
              <a:gd name="T35" fmla="*/ 2147483647 h 254"/>
              <a:gd name="T36" fmla="*/ 2147483647 w 165"/>
              <a:gd name="T37" fmla="*/ 2147483647 h 254"/>
              <a:gd name="T38" fmla="*/ 2147483647 w 165"/>
              <a:gd name="T39" fmla="*/ 2147483647 h 254"/>
              <a:gd name="T40" fmla="*/ 2147483647 w 165"/>
              <a:gd name="T41" fmla="*/ 2147483647 h 254"/>
              <a:gd name="T42" fmla="*/ 2147483647 w 165"/>
              <a:gd name="T43" fmla="*/ 2147483647 h 254"/>
              <a:gd name="T44" fmla="*/ 2147483647 w 165"/>
              <a:gd name="T45" fmla="*/ 2147483647 h 254"/>
              <a:gd name="T46" fmla="*/ 2147483647 w 165"/>
              <a:gd name="T47" fmla="*/ 2147483647 h 254"/>
              <a:gd name="T48" fmla="*/ 2147483647 w 165"/>
              <a:gd name="T49" fmla="*/ 2147483647 h 254"/>
              <a:gd name="T50" fmla="*/ 2147483647 w 165"/>
              <a:gd name="T51" fmla="*/ 2147483647 h 254"/>
              <a:gd name="T52" fmla="*/ 2147483647 w 165"/>
              <a:gd name="T53" fmla="*/ 2147483647 h 2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5"/>
              <a:gd name="T82" fmla="*/ 0 h 254"/>
              <a:gd name="T83" fmla="*/ 165 w 165"/>
              <a:gd name="T84" fmla="*/ 254 h 25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5" h="254">
                <a:moveTo>
                  <a:pt x="146" y="153"/>
                </a:moveTo>
                <a:lnTo>
                  <a:pt x="157" y="128"/>
                </a:lnTo>
                <a:lnTo>
                  <a:pt x="140" y="102"/>
                </a:lnTo>
                <a:lnTo>
                  <a:pt x="114" y="87"/>
                </a:lnTo>
                <a:lnTo>
                  <a:pt x="92" y="71"/>
                </a:lnTo>
                <a:lnTo>
                  <a:pt x="84" y="40"/>
                </a:lnTo>
                <a:lnTo>
                  <a:pt x="64" y="0"/>
                </a:lnTo>
                <a:lnTo>
                  <a:pt x="0" y="20"/>
                </a:lnTo>
                <a:lnTo>
                  <a:pt x="2" y="45"/>
                </a:lnTo>
                <a:lnTo>
                  <a:pt x="14" y="52"/>
                </a:lnTo>
                <a:lnTo>
                  <a:pt x="13" y="66"/>
                </a:lnTo>
                <a:lnTo>
                  <a:pt x="30" y="64"/>
                </a:lnTo>
                <a:lnTo>
                  <a:pt x="36" y="86"/>
                </a:lnTo>
                <a:lnTo>
                  <a:pt x="51" y="98"/>
                </a:lnTo>
                <a:lnTo>
                  <a:pt x="57" y="127"/>
                </a:lnTo>
                <a:lnTo>
                  <a:pt x="70" y="132"/>
                </a:lnTo>
                <a:lnTo>
                  <a:pt x="61" y="149"/>
                </a:lnTo>
                <a:lnTo>
                  <a:pt x="65" y="170"/>
                </a:lnTo>
                <a:lnTo>
                  <a:pt x="62" y="191"/>
                </a:lnTo>
                <a:lnTo>
                  <a:pt x="73" y="206"/>
                </a:lnTo>
                <a:lnTo>
                  <a:pt x="78" y="226"/>
                </a:lnTo>
                <a:lnTo>
                  <a:pt x="101" y="254"/>
                </a:lnTo>
                <a:lnTo>
                  <a:pt x="129" y="229"/>
                </a:lnTo>
                <a:lnTo>
                  <a:pt x="150" y="223"/>
                </a:lnTo>
                <a:lnTo>
                  <a:pt x="162" y="192"/>
                </a:lnTo>
                <a:lnTo>
                  <a:pt x="165" y="171"/>
                </a:lnTo>
                <a:lnTo>
                  <a:pt x="146" y="15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sk-SK" sz="375" dirty="0" err="1">
                <a:solidFill>
                  <a:srgbClr val="000000"/>
                </a:solidFill>
                <a:cs typeface="Arial" charset="0"/>
              </a:rPr>
              <a:t>Považ</a:t>
            </a:r>
            <a:r>
              <a:rPr lang="sk-SK" sz="375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r"/>
            <a:r>
              <a:rPr lang="sk-SK" sz="375" dirty="0" err="1">
                <a:solidFill>
                  <a:srgbClr val="000000"/>
                </a:solidFill>
                <a:cs typeface="Arial" charset="0"/>
              </a:rPr>
              <a:t>Byst</a:t>
            </a:r>
            <a:r>
              <a:rPr lang="sk-SK" sz="375" dirty="0">
                <a:solidFill>
                  <a:srgbClr val="000000"/>
                </a:solidFill>
                <a:cs typeface="Arial" charset="0"/>
              </a:rPr>
              <a:t>-         </a:t>
            </a:r>
            <a:r>
              <a:rPr lang="sk-SK" sz="375" dirty="0" err="1">
                <a:solidFill>
                  <a:srgbClr val="000000"/>
                </a:solidFill>
                <a:cs typeface="Arial" charset="0"/>
              </a:rPr>
              <a:t>rica</a:t>
            </a:r>
            <a:endParaRPr lang="sk-SK" sz="375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Freeform 337"/>
          <p:cNvSpPr>
            <a:spLocks/>
          </p:cNvSpPr>
          <p:nvPr/>
        </p:nvSpPr>
        <p:spPr bwMode="auto">
          <a:xfrm>
            <a:off x="2938371" y="2465786"/>
            <a:ext cx="315515" cy="483394"/>
          </a:xfrm>
          <a:custGeom>
            <a:avLst/>
            <a:gdLst>
              <a:gd name="T0" fmla="*/ 2147483647 w 142"/>
              <a:gd name="T1" fmla="*/ 0 h 218"/>
              <a:gd name="T2" fmla="*/ 2147483647 w 142"/>
              <a:gd name="T3" fmla="*/ 2147483647 h 218"/>
              <a:gd name="T4" fmla="*/ 2147483647 w 142"/>
              <a:gd name="T5" fmla="*/ 2147483647 h 218"/>
              <a:gd name="T6" fmla="*/ 0 w 142"/>
              <a:gd name="T7" fmla="*/ 2147483647 h 218"/>
              <a:gd name="T8" fmla="*/ 2147483647 w 142"/>
              <a:gd name="T9" fmla="*/ 2147483647 h 218"/>
              <a:gd name="T10" fmla="*/ 2147483647 w 142"/>
              <a:gd name="T11" fmla="*/ 2147483647 h 218"/>
              <a:gd name="T12" fmla="*/ 2147483647 w 142"/>
              <a:gd name="T13" fmla="*/ 2147483647 h 218"/>
              <a:gd name="T14" fmla="*/ 2147483647 w 142"/>
              <a:gd name="T15" fmla="*/ 2147483647 h 218"/>
              <a:gd name="T16" fmla="*/ 2147483647 w 142"/>
              <a:gd name="T17" fmla="*/ 2147483647 h 218"/>
              <a:gd name="T18" fmla="*/ 2147483647 w 142"/>
              <a:gd name="T19" fmla="*/ 2147483647 h 218"/>
              <a:gd name="T20" fmla="*/ 2147483647 w 142"/>
              <a:gd name="T21" fmla="*/ 2147483647 h 218"/>
              <a:gd name="T22" fmla="*/ 2147483647 w 142"/>
              <a:gd name="T23" fmla="*/ 2147483647 h 218"/>
              <a:gd name="T24" fmla="*/ 2147483647 w 142"/>
              <a:gd name="T25" fmla="*/ 2147483647 h 218"/>
              <a:gd name="T26" fmla="*/ 2147483647 w 142"/>
              <a:gd name="T27" fmla="*/ 2147483647 h 218"/>
              <a:gd name="T28" fmla="*/ 2147483647 w 142"/>
              <a:gd name="T29" fmla="*/ 2147483647 h 218"/>
              <a:gd name="T30" fmla="*/ 2147483647 w 142"/>
              <a:gd name="T31" fmla="*/ 2147483647 h 218"/>
              <a:gd name="T32" fmla="*/ 2147483647 w 142"/>
              <a:gd name="T33" fmla="*/ 2147483647 h 218"/>
              <a:gd name="T34" fmla="*/ 2147483647 w 142"/>
              <a:gd name="T35" fmla="*/ 2147483647 h 218"/>
              <a:gd name="T36" fmla="*/ 2147483647 w 142"/>
              <a:gd name="T37" fmla="*/ 2147483647 h 218"/>
              <a:gd name="T38" fmla="*/ 2147483647 w 142"/>
              <a:gd name="T39" fmla="*/ 2147483647 h 218"/>
              <a:gd name="T40" fmla="*/ 2147483647 w 142"/>
              <a:gd name="T41" fmla="*/ 2147483647 h 218"/>
              <a:gd name="T42" fmla="*/ 2147483647 w 142"/>
              <a:gd name="T43" fmla="*/ 2147483647 h 218"/>
              <a:gd name="T44" fmla="*/ 2147483647 w 142"/>
              <a:gd name="T45" fmla="*/ 2147483647 h 218"/>
              <a:gd name="T46" fmla="*/ 2147483647 w 142"/>
              <a:gd name="T47" fmla="*/ 2147483647 h 218"/>
              <a:gd name="T48" fmla="*/ 2147483647 w 142"/>
              <a:gd name="T49" fmla="*/ 2147483647 h 218"/>
              <a:gd name="T50" fmla="*/ 2147483647 w 142"/>
              <a:gd name="T51" fmla="*/ 0 h 2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2"/>
              <a:gd name="T79" fmla="*/ 0 h 218"/>
              <a:gd name="T80" fmla="*/ 142 w 142"/>
              <a:gd name="T81" fmla="*/ 218 h 2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2" h="218">
                <a:moveTo>
                  <a:pt x="58" y="0"/>
                </a:moveTo>
                <a:lnTo>
                  <a:pt x="35" y="8"/>
                </a:lnTo>
                <a:lnTo>
                  <a:pt x="5" y="35"/>
                </a:lnTo>
                <a:lnTo>
                  <a:pt x="0" y="102"/>
                </a:lnTo>
                <a:lnTo>
                  <a:pt x="30" y="131"/>
                </a:lnTo>
                <a:lnTo>
                  <a:pt x="57" y="175"/>
                </a:lnTo>
                <a:lnTo>
                  <a:pt x="72" y="165"/>
                </a:lnTo>
                <a:lnTo>
                  <a:pt x="93" y="187"/>
                </a:lnTo>
                <a:lnTo>
                  <a:pt x="104" y="187"/>
                </a:lnTo>
                <a:lnTo>
                  <a:pt x="98" y="198"/>
                </a:lnTo>
                <a:lnTo>
                  <a:pt x="108" y="198"/>
                </a:lnTo>
                <a:lnTo>
                  <a:pt x="119" y="218"/>
                </a:lnTo>
                <a:lnTo>
                  <a:pt x="142" y="214"/>
                </a:lnTo>
                <a:lnTo>
                  <a:pt x="131" y="186"/>
                </a:lnTo>
                <a:lnTo>
                  <a:pt x="120" y="171"/>
                </a:lnTo>
                <a:lnTo>
                  <a:pt x="123" y="150"/>
                </a:lnTo>
                <a:lnTo>
                  <a:pt x="119" y="129"/>
                </a:lnTo>
                <a:lnTo>
                  <a:pt x="128" y="112"/>
                </a:lnTo>
                <a:lnTo>
                  <a:pt x="115" y="107"/>
                </a:lnTo>
                <a:lnTo>
                  <a:pt x="109" y="78"/>
                </a:lnTo>
                <a:lnTo>
                  <a:pt x="94" y="66"/>
                </a:lnTo>
                <a:lnTo>
                  <a:pt x="88" y="44"/>
                </a:lnTo>
                <a:lnTo>
                  <a:pt x="71" y="46"/>
                </a:lnTo>
                <a:lnTo>
                  <a:pt x="72" y="32"/>
                </a:lnTo>
                <a:lnTo>
                  <a:pt x="60" y="25"/>
                </a:lnTo>
                <a:lnTo>
                  <a:pt x="58" y="0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Púchov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26" name="Freeform 345"/>
          <p:cNvSpPr>
            <a:spLocks/>
          </p:cNvSpPr>
          <p:nvPr/>
        </p:nvSpPr>
        <p:spPr bwMode="auto">
          <a:xfrm>
            <a:off x="2883601" y="2707406"/>
            <a:ext cx="465534" cy="381000"/>
          </a:xfrm>
          <a:custGeom>
            <a:avLst/>
            <a:gdLst>
              <a:gd name="T0" fmla="*/ 2147483647 w 209"/>
              <a:gd name="T1" fmla="*/ 2147483647 h 172"/>
              <a:gd name="T2" fmla="*/ 2147483647 w 209"/>
              <a:gd name="T3" fmla="*/ 2147483647 h 172"/>
              <a:gd name="T4" fmla="*/ 2147483647 w 209"/>
              <a:gd name="T5" fmla="*/ 2147483647 h 172"/>
              <a:gd name="T6" fmla="*/ 2147483647 w 209"/>
              <a:gd name="T7" fmla="*/ 2147483647 h 172"/>
              <a:gd name="T8" fmla="*/ 2147483647 w 209"/>
              <a:gd name="T9" fmla="*/ 2147483647 h 172"/>
              <a:gd name="T10" fmla="*/ 2147483647 w 209"/>
              <a:gd name="T11" fmla="*/ 2147483647 h 172"/>
              <a:gd name="T12" fmla="*/ 2147483647 w 209"/>
              <a:gd name="T13" fmla="*/ 2147483647 h 172"/>
              <a:gd name="T14" fmla="*/ 2147483647 w 209"/>
              <a:gd name="T15" fmla="*/ 2147483647 h 172"/>
              <a:gd name="T16" fmla="*/ 2147483647 w 209"/>
              <a:gd name="T17" fmla="*/ 2147483647 h 172"/>
              <a:gd name="T18" fmla="*/ 2147483647 w 209"/>
              <a:gd name="T19" fmla="*/ 2147483647 h 172"/>
              <a:gd name="T20" fmla="*/ 2147483647 w 209"/>
              <a:gd name="T21" fmla="*/ 2147483647 h 172"/>
              <a:gd name="T22" fmla="*/ 2147483647 w 209"/>
              <a:gd name="T23" fmla="*/ 2147483647 h 172"/>
              <a:gd name="T24" fmla="*/ 2147483647 w 209"/>
              <a:gd name="T25" fmla="*/ 0 h 172"/>
              <a:gd name="T26" fmla="*/ 2147483647 w 209"/>
              <a:gd name="T27" fmla="*/ 2147483647 h 172"/>
              <a:gd name="T28" fmla="*/ 0 w 209"/>
              <a:gd name="T29" fmla="*/ 2147483647 h 172"/>
              <a:gd name="T30" fmla="*/ 2147483647 w 209"/>
              <a:gd name="T31" fmla="*/ 2147483647 h 172"/>
              <a:gd name="T32" fmla="*/ 2147483647 w 209"/>
              <a:gd name="T33" fmla="*/ 2147483647 h 172"/>
              <a:gd name="T34" fmla="*/ 2147483647 w 209"/>
              <a:gd name="T35" fmla="*/ 2147483647 h 172"/>
              <a:gd name="T36" fmla="*/ 2147483647 w 209"/>
              <a:gd name="T37" fmla="*/ 2147483647 h 172"/>
              <a:gd name="T38" fmla="*/ 2147483647 w 209"/>
              <a:gd name="T39" fmla="*/ 2147483647 h 172"/>
              <a:gd name="T40" fmla="*/ 2147483647 w 209"/>
              <a:gd name="T41" fmla="*/ 2147483647 h 172"/>
              <a:gd name="T42" fmla="*/ 2147483647 w 209"/>
              <a:gd name="T43" fmla="*/ 2147483647 h 172"/>
              <a:gd name="T44" fmla="*/ 2147483647 w 209"/>
              <a:gd name="T45" fmla="*/ 2147483647 h 172"/>
              <a:gd name="T46" fmla="*/ 2147483647 w 209"/>
              <a:gd name="T47" fmla="*/ 2147483647 h 1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9"/>
              <a:gd name="T73" fmla="*/ 0 h 172"/>
              <a:gd name="T74" fmla="*/ 209 w 209"/>
              <a:gd name="T75" fmla="*/ 172 h 1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9" h="172">
                <a:moveTo>
                  <a:pt x="209" y="142"/>
                </a:moveTo>
                <a:lnTo>
                  <a:pt x="194" y="142"/>
                </a:lnTo>
                <a:lnTo>
                  <a:pt x="183" y="131"/>
                </a:lnTo>
                <a:lnTo>
                  <a:pt x="166" y="111"/>
                </a:lnTo>
                <a:lnTo>
                  <a:pt x="143" y="115"/>
                </a:lnTo>
                <a:lnTo>
                  <a:pt x="132" y="95"/>
                </a:lnTo>
                <a:lnTo>
                  <a:pt x="122" y="95"/>
                </a:lnTo>
                <a:lnTo>
                  <a:pt x="128" y="84"/>
                </a:lnTo>
                <a:lnTo>
                  <a:pt x="117" y="84"/>
                </a:lnTo>
                <a:lnTo>
                  <a:pt x="96" y="62"/>
                </a:lnTo>
                <a:lnTo>
                  <a:pt x="81" y="72"/>
                </a:lnTo>
                <a:lnTo>
                  <a:pt x="54" y="28"/>
                </a:lnTo>
                <a:lnTo>
                  <a:pt x="24" y="0"/>
                </a:lnTo>
                <a:lnTo>
                  <a:pt x="18" y="63"/>
                </a:lnTo>
                <a:lnTo>
                  <a:pt x="0" y="88"/>
                </a:lnTo>
                <a:lnTo>
                  <a:pt x="1" y="93"/>
                </a:lnTo>
                <a:lnTo>
                  <a:pt x="24" y="131"/>
                </a:lnTo>
                <a:lnTo>
                  <a:pt x="42" y="156"/>
                </a:lnTo>
                <a:lnTo>
                  <a:pt x="118" y="155"/>
                </a:lnTo>
                <a:lnTo>
                  <a:pt x="147" y="146"/>
                </a:lnTo>
                <a:lnTo>
                  <a:pt x="158" y="161"/>
                </a:lnTo>
                <a:lnTo>
                  <a:pt x="180" y="172"/>
                </a:lnTo>
                <a:lnTo>
                  <a:pt x="199" y="157"/>
                </a:lnTo>
                <a:lnTo>
                  <a:pt x="209" y="14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>
                <a:solidFill>
                  <a:srgbClr val="000000"/>
                </a:solidFill>
                <a:cs typeface="Arial" charset="0"/>
              </a:rPr>
              <a:t>    Ilava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27" name="Freeform 352"/>
          <p:cNvSpPr>
            <a:spLocks/>
          </p:cNvSpPr>
          <p:nvPr/>
        </p:nvSpPr>
        <p:spPr bwMode="auto">
          <a:xfrm>
            <a:off x="3147921" y="2956322"/>
            <a:ext cx="545306" cy="679847"/>
          </a:xfrm>
          <a:custGeom>
            <a:avLst/>
            <a:gdLst>
              <a:gd name="T0" fmla="*/ 2147483647 w 245"/>
              <a:gd name="T1" fmla="*/ 2147483647 h 307"/>
              <a:gd name="T2" fmla="*/ 2147483647 w 245"/>
              <a:gd name="T3" fmla="*/ 2147483647 h 307"/>
              <a:gd name="T4" fmla="*/ 2147483647 w 245"/>
              <a:gd name="T5" fmla="*/ 2147483647 h 307"/>
              <a:gd name="T6" fmla="*/ 2147483647 w 245"/>
              <a:gd name="T7" fmla="*/ 2147483647 h 307"/>
              <a:gd name="T8" fmla="*/ 2147483647 w 245"/>
              <a:gd name="T9" fmla="*/ 2147483647 h 307"/>
              <a:gd name="T10" fmla="*/ 2147483647 w 245"/>
              <a:gd name="T11" fmla="*/ 2147483647 h 307"/>
              <a:gd name="T12" fmla="*/ 2147483647 w 245"/>
              <a:gd name="T13" fmla="*/ 2147483647 h 307"/>
              <a:gd name="T14" fmla="*/ 2147483647 w 245"/>
              <a:gd name="T15" fmla="*/ 2147483647 h 307"/>
              <a:gd name="T16" fmla="*/ 2147483647 w 245"/>
              <a:gd name="T17" fmla="*/ 2147483647 h 307"/>
              <a:gd name="T18" fmla="*/ 2147483647 w 245"/>
              <a:gd name="T19" fmla="*/ 2147483647 h 307"/>
              <a:gd name="T20" fmla="*/ 2147483647 w 245"/>
              <a:gd name="T21" fmla="*/ 2147483647 h 307"/>
              <a:gd name="T22" fmla="*/ 2147483647 w 245"/>
              <a:gd name="T23" fmla="*/ 2147483647 h 307"/>
              <a:gd name="T24" fmla="*/ 2147483647 w 245"/>
              <a:gd name="T25" fmla="*/ 2147483647 h 307"/>
              <a:gd name="T26" fmla="*/ 2147483647 w 245"/>
              <a:gd name="T27" fmla="*/ 2147483647 h 307"/>
              <a:gd name="T28" fmla="*/ 2147483647 w 245"/>
              <a:gd name="T29" fmla="*/ 2147483647 h 307"/>
              <a:gd name="T30" fmla="*/ 2147483647 w 245"/>
              <a:gd name="T31" fmla="*/ 2147483647 h 307"/>
              <a:gd name="T32" fmla="*/ 2147483647 w 245"/>
              <a:gd name="T33" fmla="*/ 2147483647 h 307"/>
              <a:gd name="T34" fmla="*/ 2147483647 w 245"/>
              <a:gd name="T35" fmla="*/ 2147483647 h 307"/>
              <a:gd name="T36" fmla="*/ 2147483647 w 245"/>
              <a:gd name="T37" fmla="*/ 2147483647 h 307"/>
              <a:gd name="T38" fmla="*/ 2147483647 w 245"/>
              <a:gd name="T39" fmla="*/ 2147483647 h 307"/>
              <a:gd name="T40" fmla="*/ 2147483647 w 245"/>
              <a:gd name="T41" fmla="*/ 2147483647 h 307"/>
              <a:gd name="T42" fmla="*/ 2147483647 w 245"/>
              <a:gd name="T43" fmla="*/ 2147483647 h 307"/>
              <a:gd name="T44" fmla="*/ 2147483647 w 245"/>
              <a:gd name="T45" fmla="*/ 2147483647 h 307"/>
              <a:gd name="T46" fmla="*/ 2147483647 w 245"/>
              <a:gd name="T47" fmla="*/ 2147483647 h 307"/>
              <a:gd name="T48" fmla="*/ 2147483647 w 245"/>
              <a:gd name="T49" fmla="*/ 0 h 307"/>
              <a:gd name="T50" fmla="*/ 2147483647 w 245"/>
              <a:gd name="T51" fmla="*/ 2147483647 h 307"/>
              <a:gd name="T52" fmla="*/ 2147483647 w 245"/>
              <a:gd name="T53" fmla="*/ 2147483647 h 307"/>
              <a:gd name="T54" fmla="*/ 2147483647 w 245"/>
              <a:gd name="T55" fmla="*/ 2147483647 h 307"/>
              <a:gd name="T56" fmla="*/ 2147483647 w 245"/>
              <a:gd name="T57" fmla="*/ 2147483647 h 307"/>
              <a:gd name="T58" fmla="*/ 2147483647 w 245"/>
              <a:gd name="T59" fmla="*/ 2147483647 h 307"/>
              <a:gd name="T60" fmla="*/ 2147483647 w 245"/>
              <a:gd name="T61" fmla="*/ 2147483647 h 307"/>
              <a:gd name="T62" fmla="*/ 0 w 245"/>
              <a:gd name="T63" fmla="*/ 2147483647 h 307"/>
              <a:gd name="T64" fmla="*/ 2147483647 w 245"/>
              <a:gd name="T65" fmla="*/ 2147483647 h 307"/>
              <a:gd name="T66" fmla="*/ 2147483647 w 245"/>
              <a:gd name="T67" fmla="*/ 2147483647 h 307"/>
              <a:gd name="T68" fmla="*/ 2147483647 w 245"/>
              <a:gd name="T69" fmla="*/ 2147483647 h 307"/>
              <a:gd name="T70" fmla="*/ 2147483647 w 245"/>
              <a:gd name="T71" fmla="*/ 2147483647 h 307"/>
              <a:gd name="T72" fmla="*/ 2147483647 w 245"/>
              <a:gd name="T73" fmla="*/ 2147483647 h 3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5"/>
              <a:gd name="T112" fmla="*/ 0 h 307"/>
              <a:gd name="T113" fmla="*/ 245 w 245"/>
              <a:gd name="T114" fmla="*/ 307 h 30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5" h="307">
                <a:moveTo>
                  <a:pt x="76" y="307"/>
                </a:moveTo>
                <a:lnTo>
                  <a:pt x="116" y="305"/>
                </a:lnTo>
                <a:lnTo>
                  <a:pt x="139" y="294"/>
                </a:lnTo>
                <a:lnTo>
                  <a:pt x="139" y="278"/>
                </a:lnTo>
                <a:lnTo>
                  <a:pt x="153" y="260"/>
                </a:lnTo>
                <a:lnTo>
                  <a:pt x="160" y="247"/>
                </a:lnTo>
                <a:lnTo>
                  <a:pt x="191" y="258"/>
                </a:lnTo>
                <a:lnTo>
                  <a:pt x="192" y="240"/>
                </a:lnTo>
                <a:lnTo>
                  <a:pt x="205" y="229"/>
                </a:lnTo>
                <a:lnTo>
                  <a:pt x="214" y="202"/>
                </a:lnTo>
                <a:lnTo>
                  <a:pt x="228" y="206"/>
                </a:lnTo>
                <a:lnTo>
                  <a:pt x="245" y="166"/>
                </a:lnTo>
                <a:lnTo>
                  <a:pt x="236" y="148"/>
                </a:lnTo>
                <a:lnTo>
                  <a:pt x="223" y="136"/>
                </a:lnTo>
                <a:lnTo>
                  <a:pt x="224" y="117"/>
                </a:lnTo>
                <a:lnTo>
                  <a:pt x="212" y="117"/>
                </a:lnTo>
                <a:lnTo>
                  <a:pt x="207" y="102"/>
                </a:lnTo>
                <a:lnTo>
                  <a:pt x="179" y="92"/>
                </a:lnTo>
                <a:lnTo>
                  <a:pt x="186" y="53"/>
                </a:lnTo>
                <a:lnTo>
                  <a:pt x="177" y="44"/>
                </a:lnTo>
                <a:lnTo>
                  <a:pt x="187" y="19"/>
                </a:lnTo>
                <a:lnTo>
                  <a:pt x="173" y="6"/>
                </a:lnTo>
                <a:lnTo>
                  <a:pt x="149" y="9"/>
                </a:lnTo>
                <a:lnTo>
                  <a:pt x="129" y="12"/>
                </a:lnTo>
                <a:lnTo>
                  <a:pt x="123" y="0"/>
                </a:lnTo>
                <a:lnTo>
                  <a:pt x="114" y="16"/>
                </a:lnTo>
                <a:lnTo>
                  <a:pt x="91" y="24"/>
                </a:lnTo>
                <a:lnTo>
                  <a:pt x="81" y="39"/>
                </a:lnTo>
                <a:lnTo>
                  <a:pt x="62" y="54"/>
                </a:lnTo>
                <a:lnTo>
                  <a:pt x="40" y="43"/>
                </a:lnTo>
                <a:lnTo>
                  <a:pt x="29" y="28"/>
                </a:lnTo>
                <a:lnTo>
                  <a:pt x="0" y="37"/>
                </a:lnTo>
                <a:lnTo>
                  <a:pt x="32" y="87"/>
                </a:lnTo>
                <a:lnTo>
                  <a:pt x="54" y="151"/>
                </a:lnTo>
                <a:lnTo>
                  <a:pt x="14" y="190"/>
                </a:lnTo>
                <a:lnTo>
                  <a:pt x="61" y="217"/>
                </a:lnTo>
                <a:lnTo>
                  <a:pt x="76" y="30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Prievidza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28" name="Freeform 363"/>
          <p:cNvSpPr>
            <a:spLocks/>
          </p:cNvSpPr>
          <p:nvPr/>
        </p:nvSpPr>
        <p:spPr bwMode="auto">
          <a:xfrm>
            <a:off x="3312226" y="3495675"/>
            <a:ext cx="456009" cy="533400"/>
          </a:xfrm>
          <a:custGeom>
            <a:avLst/>
            <a:gdLst>
              <a:gd name="T0" fmla="*/ 2147483647 w 198"/>
              <a:gd name="T1" fmla="*/ 0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2147483647 w 198"/>
              <a:gd name="T7" fmla="*/ 2147483647 h 237"/>
              <a:gd name="T8" fmla="*/ 2147483647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2147483647 h 237"/>
              <a:gd name="T18" fmla="*/ 2147483647 w 198"/>
              <a:gd name="T19" fmla="*/ 2147483647 h 237"/>
              <a:gd name="T20" fmla="*/ 2147483647 w 198"/>
              <a:gd name="T21" fmla="*/ 2147483647 h 237"/>
              <a:gd name="T22" fmla="*/ 2147483647 w 198"/>
              <a:gd name="T23" fmla="*/ 2147483647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0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2147483647 w 198"/>
              <a:gd name="T67" fmla="*/ 0 h 2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8"/>
              <a:gd name="T103" fmla="*/ 0 h 237"/>
              <a:gd name="T104" fmla="*/ 198 w 198"/>
              <a:gd name="T105" fmla="*/ 237 h 2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8" h="237">
                <a:moveTo>
                  <a:pt x="85" y="0"/>
                </a:moveTo>
                <a:lnTo>
                  <a:pt x="88" y="21"/>
                </a:lnTo>
                <a:lnTo>
                  <a:pt x="99" y="18"/>
                </a:lnTo>
                <a:lnTo>
                  <a:pt x="105" y="37"/>
                </a:lnTo>
                <a:lnTo>
                  <a:pt x="113" y="48"/>
                </a:lnTo>
                <a:lnTo>
                  <a:pt x="105" y="67"/>
                </a:lnTo>
                <a:lnTo>
                  <a:pt x="113" y="83"/>
                </a:lnTo>
                <a:lnTo>
                  <a:pt x="125" y="85"/>
                </a:lnTo>
                <a:lnTo>
                  <a:pt x="125" y="103"/>
                </a:lnTo>
                <a:lnTo>
                  <a:pt x="130" y="110"/>
                </a:lnTo>
                <a:lnTo>
                  <a:pt x="147" y="112"/>
                </a:lnTo>
                <a:lnTo>
                  <a:pt x="160" y="121"/>
                </a:lnTo>
                <a:lnTo>
                  <a:pt x="172" y="114"/>
                </a:lnTo>
                <a:lnTo>
                  <a:pt x="178" y="116"/>
                </a:lnTo>
                <a:lnTo>
                  <a:pt x="185" y="123"/>
                </a:lnTo>
                <a:lnTo>
                  <a:pt x="197" y="122"/>
                </a:lnTo>
                <a:lnTo>
                  <a:pt x="198" y="139"/>
                </a:lnTo>
                <a:lnTo>
                  <a:pt x="187" y="146"/>
                </a:lnTo>
                <a:lnTo>
                  <a:pt x="171" y="149"/>
                </a:lnTo>
                <a:lnTo>
                  <a:pt x="169" y="162"/>
                </a:lnTo>
                <a:lnTo>
                  <a:pt x="151" y="155"/>
                </a:lnTo>
                <a:lnTo>
                  <a:pt x="139" y="161"/>
                </a:lnTo>
                <a:lnTo>
                  <a:pt x="97" y="217"/>
                </a:lnTo>
                <a:lnTo>
                  <a:pt x="41" y="237"/>
                </a:lnTo>
                <a:lnTo>
                  <a:pt x="50" y="191"/>
                </a:lnTo>
                <a:lnTo>
                  <a:pt x="39" y="142"/>
                </a:lnTo>
                <a:lnTo>
                  <a:pt x="30" y="110"/>
                </a:lnTo>
                <a:lnTo>
                  <a:pt x="2" y="86"/>
                </a:lnTo>
                <a:lnTo>
                  <a:pt x="0" y="60"/>
                </a:lnTo>
                <a:lnTo>
                  <a:pt x="42" y="58"/>
                </a:lnTo>
                <a:lnTo>
                  <a:pt x="65" y="47"/>
                </a:lnTo>
                <a:lnTo>
                  <a:pt x="65" y="31"/>
                </a:lnTo>
                <a:lnTo>
                  <a:pt x="79" y="13"/>
                </a:lnTo>
                <a:lnTo>
                  <a:pt x="85" y="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Žarnovica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29" name="Freeform 374"/>
          <p:cNvSpPr>
            <a:spLocks/>
          </p:cNvSpPr>
          <p:nvPr/>
        </p:nvSpPr>
        <p:spPr bwMode="auto">
          <a:xfrm>
            <a:off x="4796935" y="2372917"/>
            <a:ext cx="623888" cy="686990"/>
          </a:xfrm>
          <a:custGeom>
            <a:avLst/>
            <a:gdLst>
              <a:gd name="T0" fmla="*/ 2147483647 w 280"/>
              <a:gd name="T1" fmla="*/ 2147483647 h 310"/>
              <a:gd name="T2" fmla="*/ 2147483647 w 280"/>
              <a:gd name="T3" fmla="*/ 2147483647 h 310"/>
              <a:gd name="T4" fmla="*/ 2147483647 w 280"/>
              <a:gd name="T5" fmla="*/ 2147483647 h 310"/>
              <a:gd name="T6" fmla="*/ 2147483647 w 280"/>
              <a:gd name="T7" fmla="*/ 2147483647 h 310"/>
              <a:gd name="T8" fmla="*/ 2147483647 w 280"/>
              <a:gd name="T9" fmla="*/ 2147483647 h 310"/>
              <a:gd name="T10" fmla="*/ 2147483647 w 280"/>
              <a:gd name="T11" fmla="*/ 2147483647 h 310"/>
              <a:gd name="T12" fmla="*/ 2147483647 w 280"/>
              <a:gd name="T13" fmla="*/ 2147483647 h 310"/>
              <a:gd name="T14" fmla="*/ 2147483647 w 280"/>
              <a:gd name="T15" fmla="*/ 2147483647 h 310"/>
              <a:gd name="T16" fmla="*/ 2147483647 w 280"/>
              <a:gd name="T17" fmla="*/ 2147483647 h 310"/>
              <a:gd name="T18" fmla="*/ 2147483647 w 280"/>
              <a:gd name="T19" fmla="*/ 2147483647 h 310"/>
              <a:gd name="T20" fmla="*/ 2147483647 w 280"/>
              <a:gd name="T21" fmla="*/ 2147483647 h 310"/>
              <a:gd name="T22" fmla="*/ 2147483647 w 280"/>
              <a:gd name="T23" fmla="*/ 2147483647 h 310"/>
              <a:gd name="T24" fmla="*/ 2147483647 w 280"/>
              <a:gd name="T25" fmla="*/ 2147483647 h 310"/>
              <a:gd name="T26" fmla="*/ 2147483647 w 280"/>
              <a:gd name="T27" fmla="*/ 2147483647 h 310"/>
              <a:gd name="T28" fmla="*/ 2147483647 w 280"/>
              <a:gd name="T29" fmla="*/ 2147483647 h 310"/>
              <a:gd name="T30" fmla="*/ 2147483647 w 280"/>
              <a:gd name="T31" fmla="*/ 2147483647 h 310"/>
              <a:gd name="T32" fmla="*/ 2147483647 w 280"/>
              <a:gd name="T33" fmla="*/ 2147483647 h 310"/>
              <a:gd name="T34" fmla="*/ 2147483647 w 280"/>
              <a:gd name="T35" fmla="*/ 2147483647 h 310"/>
              <a:gd name="T36" fmla="*/ 2147483647 w 280"/>
              <a:gd name="T37" fmla="*/ 2147483647 h 310"/>
              <a:gd name="T38" fmla="*/ 2147483647 w 280"/>
              <a:gd name="T39" fmla="*/ 2147483647 h 310"/>
              <a:gd name="T40" fmla="*/ 2147483647 w 280"/>
              <a:gd name="T41" fmla="*/ 2147483647 h 310"/>
              <a:gd name="T42" fmla="*/ 2147483647 w 280"/>
              <a:gd name="T43" fmla="*/ 2147483647 h 310"/>
              <a:gd name="T44" fmla="*/ 2147483647 w 280"/>
              <a:gd name="T45" fmla="*/ 2147483647 h 310"/>
              <a:gd name="T46" fmla="*/ 2147483647 w 280"/>
              <a:gd name="T47" fmla="*/ 2147483647 h 310"/>
              <a:gd name="T48" fmla="*/ 2147483647 w 280"/>
              <a:gd name="T49" fmla="*/ 2147483647 h 310"/>
              <a:gd name="T50" fmla="*/ 2147483647 w 280"/>
              <a:gd name="T51" fmla="*/ 2147483647 h 310"/>
              <a:gd name="T52" fmla="*/ 2147483647 w 280"/>
              <a:gd name="T53" fmla="*/ 2147483647 h 310"/>
              <a:gd name="T54" fmla="*/ 2147483647 w 280"/>
              <a:gd name="T55" fmla="*/ 2147483647 h 310"/>
              <a:gd name="T56" fmla="*/ 2147483647 w 280"/>
              <a:gd name="T57" fmla="*/ 2147483647 h 310"/>
              <a:gd name="T58" fmla="*/ 2147483647 w 280"/>
              <a:gd name="T59" fmla="*/ 2147483647 h 310"/>
              <a:gd name="T60" fmla="*/ 2147483647 w 280"/>
              <a:gd name="T61" fmla="*/ 2147483647 h 310"/>
              <a:gd name="T62" fmla="*/ 2147483647 w 280"/>
              <a:gd name="T63" fmla="*/ 2147483647 h 310"/>
              <a:gd name="T64" fmla="*/ 2147483647 w 280"/>
              <a:gd name="T65" fmla="*/ 2147483647 h 310"/>
              <a:gd name="T66" fmla="*/ 2147483647 w 280"/>
              <a:gd name="T67" fmla="*/ 2147483647 h 310"/>
              <a:gd name="T68" fmla="*/ 2147483647 w 280"/>
              <a:gd name="T69" fmla="*/ 2147483647 h 310"/>
              <a:gd name="T70" fmla="*/ 2147483647 w 280"/>
              <a:gd name="T71" fmla="*/ 2147483647 h 310"/>
              <a:gd name="T72" fmla="*/ 2147483647 w 280"/>
              <a:gd name="T73" fmla="*/ 2147483647 h 310"/>
              <a:gd name="T74" fmla="*/ 2147483647 w 280"/>
              <a:gd name="T75" fmla="*/ 2147483647 h 310"/>
              <a:gd name="T76" fmla="*/ 2147483647 w 280"/>
              <a:gd name="T77" fmla="*/ 2147483647 h 310"/>
              <a:gd name="T78" fmla="*/ 2147483647 w 280"/>
              <a:gd name="T79" fmla="*/ 2147483647 h 310"/>
              <a:gd name="T80" fmla="*/ 2147483647 w 280"/>
              <a:gd name="T81" fmla="*/ 2147483647 h 310"/>
              <a:gd name="T82" fmla="*/ 2147483647 w 280"/>
              <a:gd name="T83" fmla="*/ 2147483647 h 310"/>
              <a:gd name="T84" fmla="*/ 2147483647 w 280"/>
              <a:gd name="T85" fmla="*/ 2147483647 h 310"/>
              <a:gd name="T86" fmla="*/ 2147483647 w 280"/>
              <a:gd name="T87" fmla="*/ 2147483647 h 310"/>
              <a:gd name="T88" fmla="*/ 2147483647 w 280"/>
              <a:gd name="T89" fmla="*/ 2147483647 h 310"/>
              <a:gd name="T90" fmla="*/ 2147483647 w 280"/>
              <a:gd name="T91" fmla="*/ 2147483647 h 310"/>
              <a:gd name="T92" fmla="*/ 2147483647 w 280"/>
              <a:gd name="T93" fmla="*/ 2147483647 h 310"/>
              <a:gd name="T94" fmla="*/ 2147483647 w 280"/>
              <a:gd name="T95" fmla="*/ 2147483647 h 310"/>
              <a:gd name="T96" fmla="*/ 2147483647 w 280"/>
              <a:gd name="T97" fmla="*/ 2147483647 h 31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0"/>
              <a:gd name="T148" fmla="*/ 0 h 310"/>
              <a:gd name="T149" fmla="*/ 280 w 280"/>
              <a:gd name="T150" fmla="*/ 310 h 31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0" h="310">
                <a:moveTo>
                  <a:pt x="143" y="0"/>
                </a:moveTo>
                <a:lnTo>
                  <a:pt x="166" y="10"/>
                </a:lnTo>
                <a:lnTo>
                  <a:pt x="180" y="3"/>
                </a:lnTo>
                <a:lnTo>
                  <a:pt x="208" y="6"/>
                </a:lnTo>
                <a:lnTo>
                  <a:pt x="216" y="43"/>
                </a:lnTo>
                <a:lnTo>
                  <a:pt x="236" y="46"/>
                </a:lnTo>
                <a:lnTo>
                  <a:pt x="236" y="69"/>
                </a:lnTo>
                <a:lnTo>
                  <a:pt x="233" y="80"/>
                </a:lnTo>
                <a:lnTo>
                  <a:pt x="250" y="90"/>
                </a:lnTo>
                <a:lnTo>
                  <a:pt x="233" y="92"/>
                </a:lnTo>
                <a:lnTo>
                  <a:pt x="223" y="97"/>
                </a:lnTo>
                <a:lnTo>
                  <a:pt x="203" y="100"/>
                </a:lnTo>
                <a:lnTo>
                  <a:pt x="198" y="113"/>
                </a:lnTo>
                <a:lnTo>
                  <a:pt x="218" y="136"/>
                </a:lnTo>
                <a:lnTo>
                  <a:pt x="228" y="145"/>
                </a:lnTo>
                <a:lnTo>
                  <a:pt x="242" y="148"/>
                </a:lnTo>
                <a:lnTo>
                  <a:pt x="236" y="162"/>
                </a:lnTo>
                <a:lnTo>
                  <a:pt x="255" y="181"/>
                </a:lnTo>
                <a:lnTo>
                  <a:pt x="280" y="185"/>
                </a:lnTo>
                <a:lnTo>
                  <a:pt x="274" y="213"/>
                </a:lnTo>
                <a:lnTo>
                  <a:pt x="253" y="228"/>
                </a:lnTo>
                <a:lnTo>
                  <a:pt x="227" y="240"/>
                </a:lnTo>
                <a:lnTo>
                  <a:pt x="215" y="261"/>
                </a:lnTo>
                <a:lnTo>
                  <a:pt x="236" y="268"/>
                </a:lnTo>
                <a:lnTo>
                  <a:pt x="237" y="275"/>
                </a:lnTo>
                <a:lnTo>
                  <a:pt x="228" y="286"/>
                </a:lnTo>
                <a:lnTo>
                  <a:pt x="218" y="286"/>
                </a:lnTo>
                <a:lnTo>
                  <a:pt x="209" y="310"/>
                </a:lnTo>
                <a:lnTo>
                  <a:pt x="192" y="303"/>
                </a:lnTo>
                <a:lnTo>
                  <a:pt x="163" y="288"/>
                </a:lnTo>
                <a:lnTo>
                  <a:pt x="133" y="292"/>
                </a:lnTo>
                <a:lnTo>
                  <a:pt x="81" y="299"/>
                </a:lnTo>
                <a:lnTo>
                  <a:pt x="89" y="273"/>
                </a:lnTo>
                <a:lnTo>
                  <a:pt x="60" y="222"/>
                </a:lnTo>
                <a:lnTo>
                  <a:pt x="59" y="222"/>
                </a:lnTo>
                <a:lnTo>
                  <a:pt x="59" y="220"/>
                </a:lnTo>
                <a:lnTo>
                  <a:pt x="60" y="220"/>
                </a:lnTo>
                <a:lnTo>
                  <a:pt x="60" y="219"/>
                </a:lnTo>
                <a:lnTo>
                  <a:pt x="60" y="218"/>
                </a:lnTo>
                <a:lnTo>
                  <a:pt x="60" y="217"/>
                </a:lnTo>
                <a:lnTo>
                  <a:pt x="62" y="217"/>
                </a:lnTo>
                <a:lnTo>
                  <a:pt x="62" y="216"/>
                </a:lnTo>
                <a:lnTo>
                  <a:pt x="62" y="215"/>
                </a:lnTo>
                <a:lnTo>
                  <a:pt x="63" y="214"/>
                </a:lnTo>
                <a:lnTo>
                  <a:pt x="63" y="213"/>
                </a:lnTo>
                <a:lnTo>
                  <a:pt x="64" y="212"/>
                </a:lnTo>
                <a:lnTo>
                  <a:pt x="64" y="211"/>
                </a:lnTo>
                <a:lnTo>
                  <a:pt x="65" y="208"/>
                </a:lnTo>
                <a:lnTo>
                  <a:pt x="66" y="207"/>
                </a:lnTo>
                <a:lnTo>
                  <a:pt x="67" y="205"/>
                </a:lnTo>
                <a:lnTo>
                  <a:pt x="68" y="203"/>
                </a:lnTo>
                <a:lnTo>
                  <a:pt x="68" y="201"/>
                </a:lnTo>
                <a:lnTo>
                  <a:pt x="70" y="199"/>
                </a:lnTo>
                <a:lnTo>
                  <a:pt x="71" y="196"/>
                </a:lnTo>
                <a:lnTo>
                  <a:pt x="72" y="194"/>
                </a:lnTo>
                <a:lnTo>
                  <a:pt x="74" y="192"/>
                </a:lnTo>
                <a:lnTo>
                  <a:pt x="75" y="189"/>
                </a:lnTo>
                <a:lnTo>
                  <a:pt x="76" y="187"/>
                </a:lnTo>
                <a:lnTo>
                  <a:pt x="76" y="185"/>
                </a:lnTo>
                <a:lnTo>
                  <a:pt x="77" y="182"/>
                </a:lnTo>
                <a:lnTo>
                  <a:pt x="78" y="180"/>
                </a:lnTo>
                <a:lnTo>
                  <a:pt x="78" y="178"/>
                </a:lnTo>
                <a:lnTo>
                  <a:pt x="78" y="176"/>
                </a:lnTo>
                <a:lnTo>
                  <a:pt x="79" y="174"/>
                </a:lnTo>
                <a:lnTo>
                  <a:pt x="79" y="171"/>
                </a:lnTo>
                <a:lnTo>
                  <a:pt x="79" y="169"/>
                </a:lnTo>
                <a:lnTo>
                  <a:pt x="79" y="167"/>
                </a:lnTo>
                <a:lnTo>
                  <a:pt x="79" y="166"/>
                </a:lnTo>
                <a:lnTo>
                  <a:pt x="79" y="164"/>
                </a:lnTo>
                <a:lnTo>
                  <a:pt x="79" y="162"/>
                </a:lnTo>
                <a:lnTo>
                  <a:pt x="79" y="161"/>
                </a:lnTo>
                <a:lnTo>
                  <a:pt x="79" y="158"/>
                </a:lnTo>
                <a:lnTo>
                  <a:pt x="79" y="157"/>
                </a:lnTo>
                <a:lnTo>
                  <a:pt x="79" y="156"/>
                </a:lnTo>
                <a:lnTo>
                  <a:pt x="79" y="154"/>
                </a:lnTo>
                <a:lnTo>
                  <a:pt x="79" y="153"/>
                </a:lnTo>
                <a:lnTo>
                  <a:pt x="78" y="152"/>
                </a:lnTo>
                <a:lnTo>
                  <a:pt x="78" y="151"/>
                </a:lnTo>
                <a:lnTo>
                  <a:pt x="78" y="150"/>
                </a:lnTo>
                <a:lnTo>
                  <a:pt x="78" y="149"/>
                </a:lnTo>
                <a:lnTo>
                  <a:pt x="78" y="148"/>
                </a:lnTo>
                <a:lnTo>
                  <a:pt x="77" y="148"/>
                </a:lnTo>
                <a:lnTo>
                  <a:pt x="50" y="144"/>
                </a:lnTo>
                <a:lnTo>
                  <a:pt x="32" y="130"/>
                </a:lnTo>
                <a:lnTo>
                  <a:pt x="13" y="126"/>
                </a:lnTo>
                <a:lnTo>
                  <a:pt x="0" y="82"/>
                </a:lnTo>
                <a:lnTo>
                  <a:pt x="22" y="42"/>
                </a:lnTo>
                <a:lnTo>
                  <a:pt x="29" y="35"/>
                </a:lnTo>
                <a:lnTo>
                  <a:pt x="31" y="34"/>
                </a:lnTo>
                <a:lnTo>
                  <a:pt x="32" y="34"/>
                </a:lnTo>
                <a:lnTo>
                  <a:pt x="34" y="34"/>
                </a:lnTo>
                <a:lnTo>
                  <a:pt x="37" y="34"/>
                </a:lnTo>
                <a:lnTo>
                  <a:pt x="39" y="34"/>
                </a:lnTo>
                <a:lnTo>
                  <a:pt x="41" y="34"/>
                </a:lnTo>
                <a:lnTo>
                  <a:pt x="43" y="35"/>
                </a:lnTo>
                <a:lnTo>
                  <a:pt x="45" y="35"/>
                </a:lnTo>
                <a:lnTo>
                  <a:pt x="47" y="35"/>
                </a:lnTo>
                <a:lnTo>
                  <a:pt x="51" y="35"/>
                </a:lnTo>
                <a:lnTo>
                  <a:pt x="53" y="37"/>
                </a:lnTo>
                <a:lnTo>
                  <a:pt x="55" y="37"/>
                </a:lnTo>
                <a:lnTo>
                  <a:pt x="57" y="38"/>
                </a:lnTo>
                <a:lnTo>
                  <a:pt x="59" y="39"/>
                </a:lnTo>
                <a:lnTo>
                  <a:pt x="62" y="39"/>
                </a:lnTo>
                <a:lnTo>
                  <a:pt x="64" y="40"/>
                </a:lnTo>
                <a:lnTo>
                  <a:pt x="66" y="41"/>
                </a:lnTo>
                <a:lnTo>
                  <a:pt x="68" y="42"/>
                </a:lnTo>
                <a:lnTo>
                  <a:pt x="70" y="43"/>
                </a:lnTo>
                <a:lnTo>
                  <a:pt x="72" y="45"/>
                </a:lnTo>
                <a:lnTo>
                  <a:pt x="75" y="46"/>
                </a:lnTo>
                <a:lnTo>
                  <a:pt x="77" y="47"/>
                </a:lnTo>
                <a:lnTo>
                  <a:pt x="79" y="50"/>
                </a:lnTo>
                <a:lnTo>
                  <a:pt x="82" y="51"/>
                </a:lnTo>
                <a:lnTo>
                  <a:pt x="84" y="53"/>
                </a:lnTo>
                <a:lnTo>
                  <a:pt x="87" y="55"/>
                </a:lnTo>
                <a:lnTo>
                  <a:pt x="89" y="57"/>
                </a:lnTo>
                <a:lnTo>
                  <a:pt x="91" y="59"/>
                </a:lnTo>
                <a:lnTo>
                  <a:pt x="93" y="62"/>
                </a:lnTo>
                <a:lnTo>
                  <a:pt x="95" y="64"/>
                </a:lnTo>
                <a:lnTo>
                  <a:pt x="97" y="67"/>
                </a:lnTo>
                <a:lnTo>
                  <a:pt x="100" y="69"/>
                </a:lnTo>
                <a:lnTo>
                  <a:pt x="122" y="22"/>
                </a:lnTo>
                <a:lnTo>
                  <a:pt x="124" y="22"/>
                </a:lnTo>
                <a:lnTo>
                  <a:pt x="125" y="21"/>
                </a:lnTo>
                <a:lnTo>
                  <a:pt x="126" y="20"/>
                </a:lnTo>
                <a:lnTo>
                  <a:pt x="126" y="19"/>
                </a:lnTo>
                <a:lnTo>
                  <a:pt x="127" y="19"/>
                </a:lnTo>
                <a:lnTo>
                  <a:pt x="128" y="18"/>
                </a:lnTo>
                <a:lnTo>
                  <a:pt x="128" y="17"/>
                </a:lnTo>
                <a:lnTo>
                  <a:pt x="129" y="17"/>
                </a:lnTo>
                <a:lnTo>
                  <a:pt x="129" y="16"/>
                </a:lnTo>
                <a:lnTo>
                  <a:pt x="130" y="15"/>
                </a:lnTo>
                <a:lnTo>
                  <a:pt x="131" y="14"/>
                </a:lnTo>
                <a:lnTo>
                  <a:pt x="132" y="13"/>
                </a:lnTo>
                <a:lnTo>
                  <a:pt x="133" y="12"/>
                </a:lnTo>
                <a:lnTo>
                  <a:pt x="133" y="10"/>
                </a:lnTo>
                <a:lnTo>
                  <a:pt x="134" y="10"/>
                </a:lnTo>
                <a:lnTo>
                  <a:pt x="134" y="9"/>
                </a:lnTo>
                <a:lnTo>
                  <a:pt x="136" y="8"/>
                </a:lnTo>
                <a:lnTo>
                  <a:pt x="137" y="8"/>
                </a:lnTo>
                <a:lnTo>
                  <a:pt x="137" y="7"/>
                </a:lnTo>
                <a:lnTo>
                  <a:pt x="138" y="6"/>
                </a:lnTo>
                <a:lnTo>
                  <a:pt x="138" y="5"/>
                </a:lnTo>
                <a:lnTo>
                  <a:pt x="139" y="5"/>
                </a:lnTo>
                <a:lnTo>
                  <a:pt x="139" y="4"/>
                </a:lnTo>
                <a:lnTo>
                  <a:pt x="140" y="3"/>
                </a:lnTo>
                <a:lnTo>
                  <a:pt x="141" y="3"/>
                </a:lnTo>
                <a:lnTo>
                  <a:pt x="141" y="2"/>
                </a:lnTo>
                <a:lnTo>
                  <a:pt x="142" y="1"/>
                </a:lnTo>
                <a:lnTo>
                  <a:pt x="143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</a:t>
            </a: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Poprad</a:t>
            </a:r>
          </a:p>
        </p:txBody>
      </p:sp>
      <p:sp>
        <p:nvSpPr>
          <p:cNvPr id="30" name="Freeform 382"/>
          <p:cNvSpPr>
            <a:spLocks/>
          </p:cNvSpPr>
          <p:nvPr/>
        </p:nvSpPr>
        <p:spPr bwMode="auto">
          <a:xfrm>
            <a:off x="5116023" y="2143125"/>
            <a:ext cx="692944" cy="639366"/>
          </a:xfrm>
          <a:custGeom>
            <a:avLst/>
            <a:gdLst>
              <a:gd name="T0" fmla="*/ 2147483647 w 311"/>
              <a:gd name="T1" fmla="*/ 2147483647 h 289"/>
              <a:gd name="T2" fmla="*/ 2147483647 w 311"/>
              <a:gd name="T3" fmla="*/ 2147483647 h 289"/>
              <a:gd name="T4" fmla="*/ 2147483647 w 311"/>
              <a:gd name="T5" fmla="*/ 2147483647 h 289"/>
              <a:gd name="T6" fmla="*/ 2147483647 w 311"/>
              <a:gd name="T7" fmla="*/ 2147483647 h 289"/>
              <a:gd name="T8" fmla="*/ 2147483647 w 311"/>
              <a:gd name="T9" fmla="*/ 2147483647 h 289"/>
              <a:gd name="T10" fmla="*/ 2147483647 w 311"/>
              <a:gd name="T11" fmla="*/ 2147483647 h 289"/>
              <a:gd name="T12" fmla="*/ 2147483647 w 311"/>
              <a:gd name="T13" fmla="*/ 2147483647 h 289"/>
              <a:gd name="T14" fmla="*/ 2147483647 w 311"/>
              <a:gd name="T15" fmla="*/ 2147483647 h 289"/>
              <a:gd name="T16" fmla="*/ 2147483647 w 311"/>
              <a:gd name="T17" fmla="*/ 2147483647 h 289"/>
              <a:gd name="T18" fmla="*/ 2147483647 w 311"/>
              <a:gd name="T19" fmla="*/ 2147483647 h 289"/>
              <a:gd name="T20" fmla="*/ 2147483647 w 311"/>
              <a:gd name="T21" fmla="*/ 2147483647 h 289"/>
              <a:gd name="T22" fmla="*/ 2147483647 w 311"/>
              <a:gd name="T23" fmla="*/ 2147483647 h 289"/>
              <a:gd name="T24" fmla="*/ 2147483647 w 311"/>
              <a:gd name="T25" fmla="*/ 0 h 289"/>
              <a:gd name="T26" fmla="*/ 2147483647 w 311"/>
              <a:gd name="T27" fmla="*/ 2147483647 h 289"/>
              <a:gd name="T28" fmla="*/ 2147483647 w 311"/>
              <a:gd name="T29" fmla="*/ 2147483647 h 289"/>
              <a:gd name="T30" fmla="*/ 2147483647 w 311"/>
              <a:gd name="T31" fmla="*/ 2147483647 h 289"/>
              <a:gd name="T32" fmla="*/ 2147483647 w 311"/>
              <a:gd name="T33" fmla="*/ 2147483647 h 289"/>
              <a:gd name="T34" fmla="*/ 2147483647 w 311"/>
              <a:gd name="T35" fmla="*/ 2147483647 h 289"/>
              <a:gd name="T36" fmla="*/ 2147483647 w 311"/>
              <a:gd name="T37" fmla="*/ 2147483647 h 289"/>
              <a:gd name="T38" fmla="*/ 2147483647 w 311"/>
              <a:gd name="T39" fmla="*/ 2147483647 h 289"/>
              <a:gd name="T40" fmla="*/ 2147483647 w 311"/>
              <a:gd name="T41" fmla="*/ 2147483647 h 289"/>
              <a:gd name="T42" fmla="*/ 2147483647 w 311"/>
              <a:gd name="T43" fmla="*/ 2147483647 h 289"/>
              <a:gd name="T44" fmla="*/ 2147483647 w 311"/>
              <a:gd name="T45" fmla="*/ 2147483647 h 289"/>
              <a:gd name="T46" fmla="*/ 2147483647 w 311"/>
              <a:gd name="T47" fmla="*/ 2147483647 h 289"/>
              <a:gd name="T48" fmla="*/ 2147483647 w 311"/>
              <a:gd name="T49" fmla="*/ 2147483647 h 289"/>
              <a:gd name="T50" fmla="*/ 2147483647 w 311"/>
              <a:gd name="T51" fmla="*/ 2147483647 h 289"/>
              <a:gd name="T52" fmla="*/ 2147483647 w 311"/>
              <a:gd name="T53" fmla="*/ 2147483647 h 289"/>
              <a:gd name="T54" fmla="*/ 2147483647 w 311"/>
              <a:gd name="T55" fmla="*/ 2147483647 h 289"/>
              <a:gd name="T56" fmla="*/ 2147483647 w 311"/>
              <a:gd name="T57" fmla="*/ 2147483647 h 289"/>
              <a:gd name="T58" fmla="*/ 2147483647 w 311"/>
              <a:gd name="T59" fmla="*/ 2147483647 h 289"/>
              <a:gd name="T60" fmla="*/ 2147483647 w 311"/>
              <a:gd name="T61" fmla="*/ 2147483647 h 289"/>
              <a:gd name="T62" fmla="*/ 2147483647 w 311"/>
              <a:gd name="T63" fmla="*/ 2147483647 h 289"/>
              <a:gd name="T64" fmla="*/ 2147483647 w 311"/>
              <a:gd name="T65" fmla="*/ 2147483647 h 289"/>
              <a:gd name="T66" fmla="*/ 2147483647 w 311"/>
              <a:gd name="T67" fmla="*/ 2147483647 h 289"/>
              <a:gd name="T68" fmla="*/ 2147483647 w 311"/>
              <a:gd name="T69" fmla="*/ 2147483647 h 289"/>
              <a:gd name="T70" fmla="*/ 2147483647 w 311"/>
              <a:gd name="T71" fmla="*/ 2147483647 h 289"/>
              <a:gd name="T72" fmla="*/ 2147483647 w 311"/>
              <a:gd name="T73" fmla="*/ 2147483647 h 289"/>
              <a:gd name="T74" fmla="*/ 2147483647 w 311"/>
              <a:gd name="T75" fmla="*/ 2147483647 h 289"/>
              <a:gd name="T76" fmla="*/ 2147483647 w 311"/>
              <a:gd name="T77" fmla="*/ 2147483647 h 289"/>
              <a:gd name="T78" fmla="*/ 2147483647 w 311"/>
              <a:gd name="T79" fmla="*/ 2147483647 h 289"/>
              <a:gd name="T80" fmla="*/ 2147483647 w 311"/>
              <a:gd name="T81" fmla="*/ 2147483647 h 2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1"/>
              <a:gd name="T124" fmla="*/ 0 h 289"/>
              <a:gd name="T125" fmla="*/ 311 w 311"/>
              <a:gd name="T126" fmla="*/ 289 h 2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1" h="289">
                <a:moveTo>
                  <a:pt x="291" y="218"/>
                </a:moveTo>
                <a:lnTo>
                  <a:pt x="293" y="196"/>
                </a:lnTo>
                <a:lnTo>
                  <a:pt x="306" y="194"/>
                </a:lnTo>
                <a:lnTo>
                  <a:pt x="311" y="187"/>
                </a:lnTo>
                <a:lnTo>
                  <a:pt x="298" y="176"/>
                </a:lnTo>
                <a:lnTo>
                  <a:pt x="296" y="164"/>
                </a:lnTo>
                <a:lnTo>
                  <a:pt x="285" y="156"/>
                </a:lnTo>
                <a:lnTo>
                  <a:pt x="260" y="149"/>
                </a:lnTo>
                <a:lnTo>
                  <a:pt x="244" y="141"/>
                </a:lnTo>
                <a:lnTo>
                  <a:pt x="241" y="127"/>
                </a:lnTo>
                <a:lnTo>
                  <a:pt x="229" y="132"/>
                </a:lnTo>
                <a:lnTo>
                  <a:pt x="222" y="121"/>
                </a:lnTo>
                <a:lnTo>
                  <a:pt x="214" y="130"/>
                </a:lnTo>
                <a:lnTo>
                  <a:pt x="205" y="134"/>
                </a:lnTo>
                <a:lnTo>
                  <a:pt x="181" y="139"/>
                </a:lnTo>
                <a:lnTo>
                  <a:pt x="156" y="121"/>
                </a:lnTo>
                <a:lnTo>
                  <a:pt x="161" y="102"/>
                </a:lnTo>
                <a:lnTo>
                  <a:pt x="152" y="94"/>
                </a:lnTo>
                <a:lnTo>
                  <a:pt x="148" y="75"/>
                </a:lnTo>
                <a:lnTo>
                  <a:pt x="115" y="100"/>
                </a:lnTo>
                <a:lnTo>
                  <a:pt x="103" y="93"/>
                </a:lnTo>
                <a:lnTo>
                  <a:pt x="109" y="75"/>
                </a:lnTo>
                <a:lnTo>
                  <a:pt x="115" y="55"/>
                </a:lnTo>
                <a:lnTo>
                  <a:pt x="125" y="32"/>
                </a:lnTo>
                <a:lnTo>
                  <a:pt x="115" y="23"/>
                </a:lnTo>
                <a:lnTo>
                  <a:pt x="117" y="0"/>
                </a:lnTo>
                <a:lnTo>
                  <a:pt x="83" y="7"/>
                </a:lnTo>
                <a:lnTo>
                  <a:pt x="80" y="34"/>
                </a:lnTo>
                <a:lnTo>
                  <a:pt x="66" y="60"/>
                </a:lnTo>
                <a:lnTo>
                  <a:pt x="13" y="67"/>
                </a:lnTo>
                <a:lnTo>
                  <a:pt x="14" y="68"/>
                </a:lnTo>
                <a:lnTo>
                  <a:pt x="15" y="68"/>
                </a:lnTo>
                <a:lnTo>
                  <a:pt x="16" y="69"/>
                </a:lnTo>
                <a:lnTo>
                  <a:pt x="16" y="70"/>
                </a:lnTo>
                <a:lnTo>
                  <a:pt x="18" y="71"/>
                </a:lnTo>
                <a:lnTo>
                  <a:pt x="18" y="72"/>
                </a:lnTo>
                <a:lnTo>
                  <a:pt x="18" y="73"/>
                </a:lnTo>
                <a:lnTo>
                  <a:pt x="16" y="74"/>
                </a:lnTo>
                <a:lnTo>
                  <a:pt x="16" y="76"/>
                </a:lnTo>
                <a:lnTo>
                  <a:pt x="16" y="77"/>
                </a:lnTo>
                <a:lnTo>
                  <a:pt x="15" y="79"/>
                </a:lnTo>
                <a:lnTo>
                  <a:pt x="15" y="81"/>
                </a:lnTo>
                <a:lnTo>
                  <a:pt x="14" y="83"/>
                </a:lnTo>
                <a:lnTo>
                  <a:pt x="13" y="84"/>
                </a:lnTo>
                <a:lnTo>
                  <a:pt x="12" y="86"/>
                </a:lnTo>
                <a:lnTo>
                  <a:pt x="10" y="89"/>
                </a:lnTo>
                <a:lnTo>
                  <a:pt x="9" y="92"/>
                </a:lnTo>
                <a:lnTo>
                  <a:pt x="7" y="94"/>
                </a:lnTo>
                <a:lnTo>
                  <a:pt x="4" y="97"/>
                </a:lnTo>
                <a:lnTo>
                  <a:pt x="2" y="100"/>
                </a:lnTo>
                <a:lnTo>
                  <a:pt x="0" y="104"/>
                </a:lnTo>
                <a:lnTo>
                  <a:pt x="23" y="114"/>
                </a:lnTo>
                <a:lnTo>
                  <a:pt x="37" y="107"/>
                </a:lnTo>
                <a:lnTo>
                  <a:pt x="65" y="110"/>
                </a:lnTo>
                <a:lnTo>
                  <a:pt x="73" y="147"/>
                </a:lnTo>
                <a:lnTo>
                  <a:pt x="93" y="150"/>
                </a:lnTo>
                <a:lnTo>
                  <a:pt x="93" y="173"/>
                </a:lnTo>
                <a:lnTo>
                  <a:pt x="90" y="184"/>
                </a:lnTo>
                <a:lnTo>
                  <a:pt x="107" y="194"/>
                </a:lnTo>
                <a:lnTo>
                  <a:pt x="90" y="196"/>
                </a:lnTo>
                <a:lnTo>
                  <a:pt x="80" y="201"/>
                </a:lnTo>
                <a:lnTo>
                  <a:pt x="60" y="204"/>
                </a:lnTo>
                <a:lnTo>
                  <a:pt x="55" y="217"/>
                </a:lnTo>
                <a:lnTo>
                  <a:pt x="75" y="240"/>
                </a:lnTo>
                <a:lnTo>
                  <a:pt x="85" y="249"/>
                </a:lnTo>
                <a:lnTo>
                  <a:pt x="99" y="252"/>
                </a:lnTo>
                <a:lnTo>
                  <a:pt x="93" y="266"/>
                </a:lnTo>
                <a:lnTo>
                  <a:pt x="112" y="285"/>
                </a:lnTo>
                <a:lnTo>
                  <a:pt x="137" y="289"/>
                </a:lnTo>
                <a:lnTo>
                  <a:pt x="148" y="289"/>
                </a:lnTo>
                <a:lnTo>
                  <a:pt x="156" y="274"/>
                </a:lnTo>
                <a:lnTo>
                  <a:pt x="167" y="284"/>
                </a:lnTo>
                <a:lnTo>
                  <a:pt x="185" y="278"/>
                </a:lnTo>
                <a:lnTo>
                  <a:pt x="182" y="268"/>
                </a:lnTo>
                <a:lnTo>
                  <a:pt x="189" y="275"/>
                </a:lnTo>
                <a:lnTo>
                  <a:pt x="209" y="258"/>
                </a:lnTo>
                <a:lnTo>
                  <a:pt x="229" y="262"/>
                </a:lnTo>
                <a:lnTo>
                  <a:pt x="246" y="256"/>
                </a:lnTo>
                <a:lnTo>
                  <a:pt x="242" y="240"/>
                </a:lnTo>
                <a:lnTo>
                  <a:pt x="256" y="225"/>
                </a:lnTo>
                <a:lnTo>
                  <a:pt x="267" y="234"/>
                </a:lnTo>
                <a:lnTo>
                  <a:pt x="275" y="218"/>
                </a:lnTo>
                <a:lnTo>
                  <a:pt x="291" y="21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r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Kežmarok</a:t>
            </a:r>
          </a:p>
        </p:txBody>
      </p:sp>
      <p:sp>
        <p:nvSpPr>
          <p:cNvPr id="32" name="Freeform 406"/>
          <p:cNvSpPr>
            <a:spLocks/>
          </p:cNvSpPr>
          <p:nvPr/>
        </p:nvSpPr>
        <p:spPr bwMode="auto">
          <a:xfrm>
            <a:off x="5966130" y="2046686"/>
            <a:ext cx="611981" cy="563165"/>
          </a:xfrm>
          <a:custGeom>
            <a:avLst/>
            <a:gdLst>
              <a:gd name="T0" fmla="*/ 2147483647 w 275"/>
              <a:gd name="T1" fmla="*/ 2147483647 h 254"/>
              <a:gd name="T2" fmla="*/ 2147483647 w 275"/>
              <a:gd name="T3" fmla="*/ 2147483647 h 254"/>
              <a:gd name="T4" fmla="*/ 2147483647 w 275"/>
              <a:gd name="T5" fmla="*/ 2147483647 h 254"/>
              <a:gd name="T6" fmla="*/ 2147483647 w 275"/>
              <a:gd name="T7" fmla="*/ 2147483647 h 254"/>
              <a:gd name="T8" fmla="*/ 2147483647 w 275"/>
              <a:gd name="T9" fmla="*/ 2147483647 h 254"/>
              <a:gd name="T10" fmla="*/ 2147483647 w 275"/>
              <a:gd name="T11" fmla="*/ 2147483647 h 254"/>
              <a:gd name="T12" fmla="*/ 2147483647 w 275"/>
              <a:gd name="T13" fmla="*/ 2147483647 h 254"/>
              <a:gd name="T14" fmla="*/ 2147483647 w 275"/>
              <a:gd name="T15" fmla="*/ 2147483647 h 254"/>
              <a:gd name="T16" fmla="*/ 2147483647 w 275"/>
              <a:gd name="T17" fmla="*/ 2147483647 h 254"/>
              <a:gd name="T18" fmla="*/ 2147483647 w 275"/>
              <a:gd name="T19" fmla="*/ 2147483647 h 254"/>
              <a:gd name="T20" fmla="*/ 2147483647 w 275"/>
              <a:gd name="T21" fmla="*/ 2147483647 h 254"/>
              <a:gd name="T22" fmla="*/ 2147483647 w 275"/>
              <a:gd name="T23" fmla="*/ 2147483647 h 254"/>
              <a:gd name="T24" fmla="*/ 2147483647 w 275"/>
              <a:gd name="T25" fmla="*/ 2147483647 h 254"/>
              <a:gd name="T26" fmla="*/ 2147483647 w 275"/>
              <a:gd name="T27" fmla="*/ 2147483647 h 254"/>
              <a:gd name="T28" fmla="*/ 2147483647 w 275"/>
              <a:gd name="T29" fmla="*/ 2147483647 h 254"/>
              <a:gd name="T30" fmla="*/ 2147483647 w 275"/>
              <a:gd name="T31" fmla="*/ 2147483647 h 254"/>
              <a:gd name="T32" fmla="*/ 2147483647 w 275"/>
              <a:gd name="T33" fmla="*/ 2147483647 h 254"/>
              <a:gd name="T34" fmla="*/ 2147483647 w 275"/>
              <a:gd name="T35" fmla="*/ 2147483647 h 254"/>
              <a:gd name="T36" fmla="*/ 2147483647 w 275"/>
              <a:gd name="T37" fmla="*/ 2147483647 h 254"/>
              <a:gd name="T38" fmla="*/ 2147483647 w 275"/>
              <a:gd name="T39" fmla="*/ 2147483647 h 254"/>
              <a:gd name="T40" fmla="*/ 2147483647 w 275"/>
              <a:gd name="T41" fmla="*/ 2147483647 h 254"/>
              <a:gd name="T42" fmla="*/ 2147483647 w 275"/>
              <a:gd name="T43" fmla="*/ 2147483647 h 254"/>
              <a:gd name="T44" fmla="*/ 2147483647 w 275"/>
              <a:gd name="T45" fmla="*/ 2147483647 h 254"/>
              <a:gd name="T46" fmla="*/ 2147483647 w 275"/>
              <a:gd name="T47" fmla="*/ 2147483647 h 254"/>
              <a:gd name="T48" fmla="*/ 2147483647 w 275"/>
              <a:gd name="T49" fmla="*/ 2147483647 h 254"/>
              <a:gd name="T50" fmla="*/ 2147483647 w 275"/>
              <a:gd name="T51" fmla="*/ 2147483647 h 254"/>
              <a:gd name="T52" fmla="*/ 2147483647 w 275"/>
              <a:gd name="T53" fmla="*/ 2147483647 h 254"/>
              <a:gd name="T54" fmla="*/ 2147483647 w 275"/>
              <a:gd name="T55" fmla="*/ 2147483647 h 254"/>
              <a:gd name="T56" fmla="*/ 2147483647 w 275"/>
              <a:gd name="T57" fmla="*/ 2147483647 h 254"/>
              <a:gd name="T58" fmla="*/ 2147483647 w 275"/>
              <a:gd name="T59" fmla="*/ 2147483647 h 254"/>
              <a:gd name="T60" fmla="*/ 2147483647 w 275"/>
              <a:gd name="T61" fmla="*/ 2147483647 h 254"/>
              <a:gd name="T62" fmla="*/ 2147483647 w 275"/>
              <a:gd name="T63" fmla="*/ 2147483647 h 254"/>
              <a:gd name="T64" fmla="*/ 2147483647 w 275"/>
              <a:gd name="T65" fmla="*/ 2147483647 h 254"/>
              <a:gd name="T66" fmla="*/ 2147483647 w 275"/>
              <a:gd name="T67" fmla="*/ 2147483647 h 254"/>
              <a:gd name="T68" fmla="*/ 2147483647 w 275"/>
              <a:gd name="T69" fmla="*/ 2147483647 h 254"/>
              <a:gd name="T70" fmla="*/ 2147483647 w 275"/>
              <a:gd name="T71" fmla="*/ 2147483647 h 254"/>
              <a:gd name="T72" fmla="*/ 2147483647 w 275"/>
              <a:gd name="T73" fmla="*/ 2147483647 h 254"/>
              <a:gd name="T74" fmla="*/ 2147483647 w 275"/>
              <a:gd name="T75" fmla="*/ 2147483647 h 254"/>
              <a:gd name="T76" fmla="*/ 2147483647 w 275"/>
              <a:gd name="T77" fmla="*/ 2147483647 h 254"/>
              <a:gd name="T78" fmla="*/ 2147483647 w 275"/>
              <a:gd name="T79" fmla="*/ 2147483647 h 254"/>
              <a:gd name="T80" fmla="*/ 2147483647 w 275"/>
              <a:gd name="T81" fmla="*/ 2147483647 h 254"/>
              <a:gd name="T82" fmla="*/ 2147483647 w 275"/>
              <a:gd name="T83" fmla="*/ 2147483647 h 254"/>
              <a:gd name="T84" fmla="*/ 2147483647 w 275"/>
              <a:gd name="T85" fmla="*/ 2147483647 h 254"/>
              <a:gd name="T86" fmla="*/ 2147483647 w 275"/>
              <a:gd name="T87" fmla="*/ 2147483647 h 254"/>
              <a:gd name="T88" fmla="*/ 2147483647 w 275"/>
              <a:gd name="T89" fmla="*/ 2147483647 h 254"/>
              <a:gd name="T90" fmla="*/ 2147483647 w 275"/>
              <a:gd name="T91" fmla="*/ 2147483647 h 254"/>
              <a:gd name="T92" fmla="*/ 2147483647 w 275"/>
              <a:gd name="T93" fmla="*/ 0 h 254"/>
              <a:gd name="T94" fmla="*/ 2147483647 w 275"/>
              <a:gd name="T95" fmla="*/ 0 h 254"/>
              <a:gd name="T96" fmla="*/ 2147483647 w 275"/>
              <a:gd name="T97" fmla="*/ 2147483647 h 254"/>
              <a:gd name="T98" fmla="*/ 2147483647 w 275"/>
              <a:gd name="T99" fmla="*/ 2147483647 h 254"/>
              <a:gd name="T100" fmla="*/ 2147483647 w 275"/>
              <a:gd name="T101" fmla="*/ 2147483647 h 254"/>
              <a:gd name="T102" fmla="*/ 2147483647 w 275"/>
              <a:gd name="T103" fmla="*/ 2147483647 h 254"/>
              <a:gd name="T104" fmla="*/ 2147483647 w 275"/>
              <a:gd name="T105" fmla="*/ 2147483647 h 254"/>
              <a:gd name="T106" fmla="*/ 0 w 275"/>
              <a:gd name="T107" fmla="*/ 2147483647 h 254"/>
              <a:gd name="T108" fmla="*/ 2147483647 w 275"/>
              <a:gd name="T109" fmla="*/ 2147483647 h 254"/>
              <a:gd name="T110" fmla="*/ 2147483647 w 275"/>
              <a:gd name="T111" fmla="*/ 2147483647 h 254"/>
              <a:gd name="T112" fmla="*/ 2147483647 w 275"/>
              <a:gd name="T113" fmla="*/ 2147483647 h 254"/>
              <a:gd name="T114" fmla="*/ 2147483647 w 275"/>
              <a:gd name="T115" fmla="*/ 2147483647 h 254"/>
              <a:gd name="T116" fmla="*/ 2147483647 w 275"/>
              <a:gd name="T117" fmla="*/ 2147483647 h 2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5"/>
              <a:gd name="T178" fmla="*/ 0 h 254"/>
              <a:gd name="T179" fmla="*/ 275 w 275"/>
              <a:gd name="T180" fmla="*/ 254 h 2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5" h="254">
                <a:moveTo>
                  <a:pt x="17" y="176"/>
                </a:moveTo>
                <a:lnTo>
                  <a:pt x="25" y="186"/>
                </a:lnTo>
                <a:lnTo>
                  <a:pt x="40" y="178"/>
                </a:lnTo>
                <a:lnTo>
                  <a:pt x="53" y="185"/>
                </a:lnTo>
                <a:lnTo>
                  <a:pt x="73" y="178"/>
                </a:lnTo>
                <a:lnTo>
                  <a:pt x="85" y="197"/>
                </a:lnTo>
                <a:lnTo>
                  <a:pt x="92" y="196"/>
                </a:lnTo>
                <a:lnTo>
                  <a:pt x="100" y="205"/>
                </a:lnTo>
                <a:lnTo>
                  <a:pt x="111" y="212"/>
                </a:lnTo>
                <a:lnTo>
                  <a:pt x="124" y="223"/>
                </a:lnTo>
                <a:lnTo>
                  <a:pt x="145" y="227"/>
                </a:lnTo>
                <a:lnTo>
                  <a:pt x="156" y="228"/>
                </a:lnTo>
                <a:lnTo>
                  <a:pt x="160" y="243"/>
                </a:lnTo>
                <a:lnTo>
                  <a:pt x="167" y="249"/>
                </a:lnTo>
                <a:lnTo>
                  <a:pt x="173" y="242"/>
                </a:lnTo>
                <a:lnTo>
                  <a:pt x="185" y="254"/>
                </a:lnTo>
                <a:lnTo>
                  <a:pt x="202" y="254"/>
                </a:lnTo>
                <a:lnTo>
                  <a:pt x="204" y="241"/>
                </a:lnTo>
                <a:lnTo>
                  <a:pt x="217" y="240"/>
                </a:lnTo>
                <a:lnTo>
                  <a:pt x="229" y="236"/>
                </a:lnTo>
                <a:lnTo>
                  <a:pt x="236" y="217"/>
                </a:lnTo>
                <a:lnTo>
                  <a:pt x="246" y="226"/>
                </a:lnTo>
                <a:lnTo>
                  <a:pt x="249" y="241"/>
                </a:lnTo>
                <a:lnTo>
                  <a:pt x="265" y="235"/>
                </a:lnTo>
                <a:lnTo>
                  <a:pt x="269" y="240"/>
                </a:lnTo>
                <a:lnTo>
                  <a:pt x="275" y="233"/>
                </a:lnTo>
                <a:lnTo>
                  <a:pt x="269" y="221"/>
                </a:lnTo>
                <a:lnTo>
                  <a:pt x="257" y="213"/>
                </a:lnTo>
                <a:lnTo>
                  <a:pt x="259" y="206"/>
                </a:lnTo>
                <a:lnTo>
                  <a:pt x="241" y="205"/>
                </a:lnTo>
                <a:lnTo>
                  <a:pt x="250" y="185"/>
                </a:lnTo>
                <a:lnTo>
                  <a:pt x="259" y="182"/>
                </a:lnTo>
                <a:lnTo>
                  <a:pt x="263" y="172"/>
                </a:lnTo>
                <a:lnTo>
                  <a:pt x="260" y="157"/>
                </a:lnTo>
                <a:lnTo>
                  <a:pt x="247" y="149"/>
                </a:lnTo>
                <a:lnTo>
                  <a:pt x="253" y="136"/>
                </a:lnTo>
                <a:lnTo>
                  <a:pt x="242" y="126"/>
                </a:lnTo>
                <a:lnTo>
                  <a:pt x="233" y="126"/>
                </a:lnTo>
                <a:lnTo>
                  <a:pt x="225" y="103"/>
                </a:lnTo>
                <a:lnTo>
                  <a:pt x="220" y="108"/>
                </a:lnTo>
                <a:lnTo>
                  <a:pt x="203" y="94"/>
                </a:lnTo>
                <a:lnTo>
                  <a:pt x="213" y="80"/>
                </a:lnTo>
                <a:lnTo>
                  <a:pt x="201" y="76"/>
                </a:lnTo>
                <a:lnTo>
                  <a:pt x="190" y="66"/>
                </a:lnTo>
                <a:lnTo>
                  <a:pt x="208" y="57"/>
                </a:lnTo>
                <a:lnTo>
                  <a:pt x="207" y="31"/>
                </a:lnTo>
                <a:lnTo>
                  <a:pt x="175" y="0"/>
                </a:lnTo>
                <a:lnTo>
                  <a:pt x="118" y="0"/>
                </a:lnTo>
                <a:lnTo>
                  <a:pt x="91" y="37"/>
                </a:lnTo>
                <a:lnTo>
                  <a:pt x="44" y="24"/>
                </a:lnTo>
                <a:lnTo>
                  <a:pt x="12" y="46"/>
                </a:lnTo>
                <a:lnTo>
                  <a:pt x="54" y="77"/>
                </a:lnTo>
                <a:lnTo>
                  <a:pt x="12" y="77"/>
                </a:lnTo>
                <a:lnTo>
                  <a:pt x="0" y="100"/>
                </a:lnTo>
                <a:lnTo>
                  <a:pt x="9" y="125"/>
                </a:lnTo>
                <a:lnTo>
                  <a:pt x="21" y="136"/>
                </a:lnTo>
                <a:lnTo>
                  <a:pt x="9" y="142"/>
                </a:lnTo>
                <a:lnTo>
                  <a:pt x="15" y="157"/>
                </a:lnTo>
                <a:lnTo>
                  <a:pt x="17" y="17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Bardejov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33" name="Freeform 416"/>
          <p:cNvSpPr>
            <a:spLocks/>
          </p:cNvSpPr>
          <p:nvPr/>
        </p:nvSpPr>
        <p:spPr bwMode="auto">
          <a:xfrm>
            <a:off x="6386420" y="2045495"/>
            <a:ext cx="428625" cy="635794"/>
          </a:xfrm>
          <a:custGeom>
            <a:avLst/>
            <a:gdLst>
              <a:gd name="T0" fmla="*/ 2147483647 w 192"/>
              <a:gd name="T1" fmla="*/ 2147483647 h 287"/>
              <a:gd name="T2" fmla="*/ 2147483647 w 192"/>
              <a:gd name="T3" fmla="*/ 2147483647 h 287"/>
              <a:gd name="T4" fmla="*/ 2147483647 w 192"/>
              <a:gd name="T5" fmla="*/ 2147483647 h 287"/>
              <a:gd name="T6" fmla="*/ 2147483647 w 192"/>
              <a:gd name="T7" fmla="*/ 2147483647 h 287"/>
              <a:gd name="T8" fmla="*/ 2147483647 w 192"/>
              <a:gd name="T9" fmla="*/ 2147483647 h 287"/>
              <a:gd name="T10" fmla="*/ 2147483647 w 192"/>
              <a:gd name="T11" fmla="*/ 2147483647 h 287"/>
              <a:gd name="T12" fmla="*/ 2147483647 w 192"/>
              <a:gd name="T13" fmla="*/ 2147483647 h 287"/>
              <a:gd name="T14" fmla="*/ 2147483647 w 192"/>
              <a:gd name="T15" fmla="*/ 2147483647 h 287"/>
              <a:gd name="T16" fmla="*/ 2147483647 w 192"/>
              <a:gd name="T17" fmla="*/ 2147483647 h 287"/>
              <a:gd name="T18" fmla="*/ 2147483647 w 192"/>
              <a:gd name="T19" fmla="*/ 2147483647 h 287"/>
              <a:gd name="T20" fmla="*/ 2147483647 w 192"/>
              <a:gd name="T21" fmla="*/ 2147483647 h 287"/>
              <a:gd name="T22" fmla="*/ 2147483647 w 192"/>
              <a:gd name="T23" fmla="*/ 2147483647 h 287"/>
              <a:gd name="T24" fmla="*/ 2147483647 w 192"/>
              <a:gd name="T25" fmla="*/ 2147483647 h 287"/>
              <a:gd name="T26" fmla="*/ 2147483647 w 192"/>
              <a:gd name="T27" fmla="*/ 2147483647 h 287"/>
              <a:gd name="T28" fmla="*/ 2147483647 w 192"/>
              <a:gd name="T29" fmla="*/ 2147483647 h 287"/>
              <a:gd name="T30" fmla="*/ 2147483647 w 192"/>
              <a:gd name="T31" fmla="*/ 2147483647 h 287"/>
              <a:gd name="T32" fmla="*/ 2147483647 w 192"/>
              <a:gd name="T33" fmla="*/ 2147483647 h 287"/>
              <a:gd name="T34" fmla="*/ 2147483647 w 192"/>
              <a:gd name="T35" fmla="*/ 2147483647 h 287"/>
              <a:gd name="T36" fmla="*/ 2147483647 w 192"/>
              <a:gd name="T37" fmla="*/ 2147483647 h 287"/>
              <a:gd name="T38" fmla="*/ 2147483647 w 192"/>
              <a:gd name="T39" fmla="*/ 0 h 287"/>
              <a:gd name="T40" fmla="*/ 2147483647 w 192"/>
              <a:gd name="T41" fmla="*/ 2147483647 h 287"/>
              <a:gd name="T42" fmla="*/ 2147483647 w 192"/>
              <a:gd name="T43" fmla="*/ 2147483647 h 287"/>
              <a:gd name="T44" fmla="*/ 2147483647 w 192"/>
              <a:gd name="T45" fmla="*/ 2147483647 h 287"/>
              <a:gd name="T46" fmla="*/ 0 w 192"/>
              <a:gd name="T47" fmla="*/ 2147483647 h 287"/>
              <a:gd name="T48" fmla="*/ 2147483647 w 192"/>
              <a:gd name="T49" fmla="*/ 2147483647 h 287"/>
              <a:gd name="T50" fmla="*/ 2147483647 w 192"/>
              <a:gd name="T51" fmla="*/ 2147483647 h 287"/>
              <a:gd name="T52" fmla="*/ 2147483647 w 192"/>
              <a:gd name="T53" fmla="*/ 2147483647 h 287"/>
              <a:gd name="T54" fmla="*/ 2147483647 w 192"/>
              <a:gd name="T55" fmla="*/ 2147483647 h 287"/>
              <a:gd name="T56" fmla="*/ 2147483647 w 192"/>
              <a:gd name="T57" fmla="*/ 2147483647 h 287"/>
              <a:gd name="T58" fmla="*/ 2147483647 w 192"/>
              <a:gd name="T59" fmla="*/ 2147483647 h 287"/>
              <a:gd name="T60" fmla="*/ 2147483647 w 192"/>
              <a:gd name="T61" fmla="*/ 2147483647 h 287"/>
              <a:gd name="T62" fmla="*/ 2147483647 w 192"/>
              <a:gd name="T63" fmla="*/ 2147483647 h 287"/>
              <a:gd name="T64" fmla="*/ 2147483647 w 192"/>
              <a:gd name="T65" fmla="*/ 2147483647 h 287"/>
              <a:gd name="T66" fmla="*/ 2147483647 w 192"/>
              <a:gd name="T67" fmla="*/ 2147483647 h 287"/>
              <a:gd name="T68" fmla="*/ 2147483647 w 192"/>
              <a:gd name="T69" fmla="*/ 2147483647 h 287"/>
              <a:gd name="T70" fmla="*/ 2147483647 w 192"/>
              <a:gd name="T71" fmla="*/ 2147483647 h 287"/>
              <a:gd name="T72" fmla="*/ 2147483647 w 192"/>
              <a:gd name="T73" fmla="*/ 2147483647 h 287"/>
              <a:gd name="T74" fmla="*/ 2147483647 w 192"/>
              <a:gd name="T75" fmla="*/ 2147483647 h 287"/>
              <a:gd name="T76" fmla="*/ 2147483647 w 192"/>
              <a:gd name="T77" fmla="*/ 2147483647 h 287"/>
              <a:gd name="T78" fmla="*/ 2147483647 w 192"/>
              <a:gd name="T79" fmla="*/ 2147483647 h 287"/>
              <a:gd name="T80" fmla="*/ 2147483647 w 192"/>
              <a:gd name="T81" fmla="*/ 2147483647 h 287"/>
              <a:gd name="T82" fmla="*/ 2147483647 w 192"/>
              <a:gd name="T83" fmla="*/ 2147483647 h 287"/>
              <a:gd name="T84" fmla="*/ 2147483647 w 192"/>
              <a:gd name="T85" fmla="*/ 2147483647 h 287"/>
              <a:gd name="T86" fmla="*/ 2147483647 w 192"/>
              <a:gd name="T87" fmla="*/ 2147483647 h 287"/>
              <a:gd name="T88" fmla="*/ 2147483647 w 192"/>
              <a:gd name="T89" fmla="*/ 2147483647 h 287"/>
              <a:gd name="T90" fmla="*/ 2147483647 w 192"/>
              <a:gd name="T91" fmla="*/ 2147483647 h 287"/>
              <a:gd name="T92" fmla="*/ 2147483647 w 192"/>
              <a:gd name="T93" fmla="*/ 2147483647 h 287"/>
              <a:gd name="T94" fmla="*/ 2147483647 w 192"/>
              <a:gd name="T95" fmla="*/ 2147483647 h 287"/>
              <a:gd name="T96" fmla="*/ 2147483647 w 192"/>
              <a:gd name="T97" fmla="*/ 2147483647 h 287"/>
              <a:gd name="T98" fmla="*/ 2147483647 w 192"/>
              <a:gd name="T99" fmla="*/ 2147483647 h 287"/>
              <a:gd name="T100" fmla="*/ 2147483647 w 192"/>
              <a:gd name="T101" fmla="*/ 2147483647 h 287"/>
              <a:gd name="T102" fmla="*/ 2147483647 w 192"/>
              <a:gd name="T103" fmla="*/ 2147483647 h 287"/>
              <a:gd name="T104" fmla="*/ 2147483647 w 192"/>
              <a:gd name="T105" fmla="*/ 2147483647 h 287"/>
              <a:gd name="T106" fmla="*/ 2147483647 w 192"/>
              <a:gd name="T107" fmla="*/ 2147483647 h 287"/>
              <a:gd name="T108" fmla="*/ 2147483647 w 192"/>
              <a:gd name="T109" fmla="*/ 2147483647 h 2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2"/>
              <a:gd name="T166" fmla="*/ 0 h 287"/>
              <a:gd name="T167" fmla="*/ 192 w 192"/>
              <a:gd name="T168" fmla="*/ 287 h 2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2" h="287">
                <a:moveTo>
                  <a:pt x="65" y="278"/>
                </a:moveTo>
                <a:lnTo>
                  <a:pt x="83" y="287"/>
                </a:lnTo>
                <a:lnTo>
                  <a:pt x="103" y="275"/>
                </a:lnTo>
                <a:lnTo>
                  <a:pt x="97" y="243"/>
                </a:lnTo>
                <a:lnTo>
                  <a:pt x="110" y="243"/>
                </a:lnTo>
                <a:lnTo>
                  <a:pt x="114" y="229"/>
                </a:lnTo>
                <a:lnTo>
                  <a:pt x="100" y="216"/>
                </a:lnTo>
                <a:lnTo>
                  <a:pt x="114" y="187"/>
                </a:lnTo>
                <a:lnTo>
                  <a:pt x="108" y="154"/>
                </a:lnTo>
                <a:lnTo>
                  <a:pt x="119" y="140"/>
                </a:lnTo>
                <a:lnTo>
                  <a:pt x="123" y="111"/>
                </a:lnTo>
                <a:lnTo>
                  <a:pt x="138" y="111"/>
                </a:lnTo>
                <a:lnTo>
                  <a:pt x="150" y="95"/>
                </a:lnTo>
                <a:lnTo>
                  <a:pt x="151" y="84"/>
                </a:lnTo>
                <a:lnTo>
                  <a:pt x="161" y="81"/>
                </a:lnTo>
                <a:lnTo>
                  <a:pt x="177" y="113"/>
                </a:lnTo>
                <a:lnTo>
                  <a:pt x="192" y="108"/>
                </a:lnTo>
                <a:lnTo>
                  <a:pt x="181" y="74"/>
                </a:lnTo>
                <a:lnTo>
                  <a:pt x="188" y="45"/>
                </a:lnTo>
                <a:lnTo>
                  <a:pt x="118" y="0"/>
                </a:lnTo>
                <a:lnTo>
                  <a:pt x="26" y="30"/>
                </a:lnTo>
                <a:lnTo>
                  <a:pt x="19" y="32"/>
                </a:lnTo>
                <a:lnTo>
                  <a:pt x="16" y="59"/>
                </a:lnTo>
                <a:lnTo>
                  <a:pt x="0" y="68"/>
                </a:lnTo>
                <a:lnTo>
                  <a:pt x="10" y="78"/>
                </a:lnTo>
                <a:lnTo>
                  <a:pt x="23" y="82"/>
                </a:lnTo>
                <a:lnTo>
                  <a:pt x="13" y="96"/>
                </a:lnTo>
                <a:lnTo>
                  <a:pt x="29" y="111"/>
                </a:lnTo>
                <a:lnTo>
                  <a:pt x="35" y="105"/>
                </a:lnTo>
                <a:lnTo>
                  <a:pt x="43" y="128"/>
                </a:lnTo>
                <a:lnTo>
                  <a:pt x="52" y="128"/>
                </a:lnTo>
                <a:lnTo>
                  <a:pt x="63" y="138"/>
                </a:lnTo>
                <a:lnTo>
                  <a:pt x="57" y="151"/>
                </a:lnTo>
                <a:lnTo>
                  <a:pt x="69" y="161"/>
                </a:lnTo>
                <a:lnTo>
                  <a:pt x="73" y="174"/>
                </a:lnTo>
                <a:lnTo>
                  <a:pt x="68" y="185"/>
                </a:lnTo>
                <a:lnTo>
                  <a:pt x="60" y="187"/>
                </a:lnTo>
                <a:lnTo>
                  <a:pt x="52" y="206"/>
                </a:lnTo>
                <a:lnTo>
                  <a:pt x="70" y="207"/>
                </a:lnTo>
                <a:lnTo>
                  <a:pt x="68" y="214"/>
                </a:lnTo>
                <a:lnTo>
                  <a:pt x="81" y="222"/>
                </a:lnTo>
                <a:lnTo>
                  <a:pt x="87" y="232"/>
                </a:lnTo>
                <a:lnTo>
                  <a:pt x="80" y="241"/>
                </a:lnTo>
                <a:lnTo>
                  <a:pt x="75" y="236"/>
                </a:lnTo>
                <a:lnTo>
                  <a:pt x="60" y="242"/>
                </a:lnTo>
                <a:lnTo>
                  <a:pt x="57" y="226"/>
                </a:lnTo>
                <a:lnTo>
                  <a:pt x="47" y="219"/>
                </a:lnTo>
                <a:lnTo>
                  <a:pt x="40" y="237"/>
                </a:lnTo>
                <a:lnTo>
                  <a:pt x="29" y="241"/>
                </a:lnTo>
                <a:lnTo>
                  <a:pt x="16" y="242"/>
                </a:lnTo>
                <a:lnTo>
                  <a:pt x="11" y="256"/>
                </a:lnTo>
                <a:lnTo>
                  <a:pt x="31" y="260"/>
                </a:lnTo>
                <a:lnTo>
                  <a:pt x="38" y="271"/>
                </a:lnTo>
                <a:lnTo>
                  <a:pt x="49" y="278"/>
                </a:lnTo>
                <a:lnTo>
                  <a:pt x="65" y="27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Svidník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34" name="Freeform 426"/>
          <p:cNvSpPr>
            <a:spLocks/>
          </p:cNvSpPr>
          <p:nvPr/>
        </p:nvSpPr>
        <p:spPr bwMode="auto">
          <a:xfrm>
            <a:off x="6604726" y="2147466"/>
            <a:ext cx="314325" cy="551260"/>
          </a:xfrm>
          <a:custGeom>
            <a:avLst/>
            <a:gdLst>
              <a:gd name="T0" fmla="*/ 2147483647 w 141"/>
              <a:gd name="T1" fmla="*/ 2147483647 h 249"/>
              <a:gd name="T2" fmla="*/ 2147483647 w 141"/>
              <a:gd name="T3" fmla="*/ 2147483647 h 249"/>
              <a:gd name="T4" fmla="*/ 2147483647 w 141"/>
              <a:gd name="T5" fmla="*/ 2147483647 h 249"/>
              <a:gd name="T6" fmla="*/ 2147483647 w 141"/>
              <a:gd name="T7" fmla="*/ 2147483647 h 249"/>
              <a:gd name="T8" fmla="*/ 2147483647 w 141"/>
              <a:gd name="T9" fmla="*/ 2147483647 h 249"/>
              <a:gd name="T10" fmla="*/ 2147483647 w 141"/>
              <a:gd name="T11" fmla="*/ 2147483647 h 249"/>
              <a:gd name="T12" fmla="*/ 2147483647 w 141"/>
              <a:gd name="T13" fmla="*/ 2147483647 h 249"/>
              <a:gd name="T14" fmla="*/ 2147483647 w 141"/>
              <a:gd name="T15" fmla="*/ 2147483647 h 249"/>
              <a:gd name="T16" fmla="*/ 2147483647 w 141"/>
              <a:gd name="T17" fmla="*/ 2147483647 h 249"/>
              <a:gd name="T18" fmla="*/ 2147483647 w 141"/>
              <a:gd name="T19" fmla="*/ 2147483647 h 249"/>
              <a:gd name="T20" fmla="*/ 2147483647 w 141"/>
              <a:gd name="T21" fmla="*/ 2147483647 h 249"/>
              <a:gd name="T22" fmla="*/ 2147483647 w 141"/>
              <a:gd name="T23" fmla="*/ 2147483647 h 249"/>
              <a:gd name="T24" fmla="*/ 2147483647 w 141"/>
              <a:gd name="T25" fmla="*/ 2147483647 h 249"/>
              <a:gd name="T26" fmla="*/ 2147483647 w 141"/>
              <a:gd name="T27" fmla="*/ 2147483647 h 249"/>
              <a:gd name="T28" fmla="*/ 2147483647 w 141"/>
              <a:gd name="T29" fmla="*/ 2147483647 h 249"/>
              <a:gd name="T30" fmla="*/ 2147483647 w 141"/>
              <a:gd name="T31" fmla="*/ 2147483647 h 249"/>
              <a:gd name="T32" fmla="*/ 2147483647 w 141"/>
              <a:gd name="T33" fmla="*/ 2147483647 h 249"/>
              <a:gd name="T34" fmla="*/ 2147483647 w 141"/>
              <a:gd name="T35" fmla="*/ 2147483647 h 249"/>
              <a:gd name="T36" fmla="*/ 2147483647 w 141"/>
              <a:gd name="T37" fmla="*/ 0 h 249"/>
              <a:gd name="T38" fmla="*/ 2147483647 w 141"/>
              <a:gd name="T39" fmla="*/ 2147483647 h 249"/>
              <a:gd name="T40" fmla="*/ 2147483647 w 141"/>
              <a:gd name="T41" fmla="*/ 2147483647 h 249"/>
              <a:gd name="T42" fmla="*/ 2147483647 w 141"/>
              <a:gd name="T43" fmla="*/ 2147483647 h 249"/>
              <a:gd name="T44" fmla="*/ 2147483647 w 141"/>
              <a:gd name="T45" fmla="*/ 2147483647 h 249"/>
              <a:gd name="T46" fmla="*/ 2147483647 w 141"/>
              <a:gd name="T47" fmla="*/ 2147483647 h 249"/>
              <a:gd name="T48" fmla="*/ 2147483647 w 141"/>
              <a:gd name="T49" fmla="*/ 2147483647 h 249"/>
              <a:gd name="T50" fmla="*/ 2147483647 w 141"/>
              <a:gd name="T51" fmla="*/ 2147483647 h 249"/>
              <a:gd name="T52" fmla="*/ 2147483647 w 141"/>
              <a:gd name="T53" fmla="*/ 2147483647 h 249"/>
              <a:gd name="T54" fmla="*/ 2147483647 w 141"/>
              <a:gd name="T55" fmla="*/ 2147483647 h 249"/>
              <a:gd name="T56" fmla="*/ 2147483647 w 141"/>
              <a:gd name="T57" fmla="*/ 2147483647 h 249"/>
              <a:gd name="T58" fmla="*/ 2147483647 w 141"/>
              <a:gd name="T59" fmla="*/ 2147483647 h 249"/>
              <a:gd name="T60" fmla="*/ 0 w 141"/>
              <a:gd name="T61" fmla="*/ 2147483647 h 249"/>
              <a:gd name="T62" fmla="*/ 2147483647 w 141"/>
              <a:gd name="T63" fmla="*/ 2147483647 h 249"/>
              <a:gd name="T64" fmla="*/ 2147483647 w 141"/>
              <a:gd name="T65" fmla="*/ 2147483647 h 2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"/>
              <a:gd name="T100" fmla="*/ 0 h 249"/>
              <a:gd name="T101" fmla="*/ 141 w 141"/>
              <a:gd name="T102" fmla="*/ 249 h 2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" h="249">
                <a:moveTo>
                  <a:pt x="10" y="200"/>
                </a:moveTo>
                <a:lnTo>
                  <a:pt x="18" y="213"/>
                </a:lnTo>
                <a:lnTo>
                  <a:pt x="33" y="243"/>
                </a:lnTo>
                <a:lnTo>
                  <a:pt x="53" y="249"/>
                </a:lnTo>
                <a:lnTo>
                  <a:pt x="55" y="237"/>
                </a:lnTo>
                <a:lnTo>
                  <a:pt x="83" y="213"/>
                </a:lnTo>
                <a:lnTo>
                  <a:pt x="75" y="196"/>
                </a:lnTo>
                <a:lnTo>
                  <a:pt x="84" y="184"/>
                </a:lnTo>
                <a:lnTo>
                  <a:pt x="96" y="175"/>
                </a:lnTo>
                <a:lnTo>
                  <a:pt x="93" y="154"/>
                </a:lnTo>
                <a:lnTo>
                  <a:pt x="104" y="139"/>
                </a:lnTo>
                <a:lnTo>
                  <a:pt x="104" y="124"/>
                </a:lnTo>
                <a:lnTo>
                  <a:pt x="122" y="121"/>
                </a:lnTo>
                <a:lnTo>
                  <a:pt x="121" y="88"/>
                </a:lnTo>
                <a:lnTo>
                  <a:pt x="131" y="86"/>
                </a:lnTo>
                <a:lnTo>
                  <a:pt x="141" y="60"/>
                </a:lnTo>
                <a:lnTo>
                  <a:pt x="119" y="36"/>
                </a:lnTo>
                <a:lnTo>
                  <a:pt x="107" y="36"/>
                </a:lnTo>
                <a:lnTo>
                  <a:pt x="88" y="0"/>
                </a:lnTo>
                <a:lnTo>
                  <a:pt x="81" y="30"/>
                </a:lnTo>
                <a:lnTo>
                  <a:pt x="92" y="64"/>
                </a:lnTo>
                <a:lnTo>
                  <a:pt x="77" y="69"/>
                </a:lnTo>
                <a:lnTo>
                  <a:pt x="62" y="36"/>
                </a:lnTo>
                <a:lnTo>
                  <a:pt x="51" y="40"/>
                </a:lnTo>
                <a:lnTo>
                  <a:pt x="50" y="51"/>
                </a:lnTo>
                <a:lnTo>
                  <a:pt x="38" y="67"/>
                </a:lnTo>
                <a:lnTo>
                  <a:pt x="23" y="67"/>
                </a:lnTo>
                <a:lnTo>
                  <a:pt x="19" y="96"/>
                </a:lnTo>
                <a:lnTo>
                  <a:pt x="8" y="110"/>
                </a:lnTo>
                <a:lnTo>
                  <a:pt x="14" y="143"/>
                </a:lnTo>
                <a:lnTo>
                  <a:pt x="0" y="172"/>
                </a:lnTo>
                <a:lnTo>
                  <a:pt x="14" y="185"/>
                </a:lnTo>
                <a:lnTo>
                  <a:pt x="10" y="20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Stop</a:t>
            </a: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kov</a:t>
            </a:r>
          </a:p>
        </p:txBody>
      </p:sp>
      <p:sp>
        <p:nvSpPr>
          <p:cNvPr id="35" name="Freeform 436"/>
          <p:cNvSpPr>
            <a:spLocks/>
          </p:cNvSpPr>
          <p:nvPr/>
        </p:nvSpPr>
        <p:spPr bwMode="auto">
          <a:xfrm>
            <a:off x="6745988" y="2122886"/>
            <a:ext cx="503634" cy="502444"/>
          </a:xfrm>
          <a:custGeom>
            <a:avLst/>
            <a:gdLst>
              <a:gd name="T0" fmla="*/ 0 w 166"/>
              <a:gd name="T1" fmla="*/ 2147483647 h 224"/>
              <a:gd name="T2" fmla="*/ 2147483647 w 166"/>
              <a:gd name="T3" fmla="*/ 0 h 224"/>
              <a:gd name="T4" fmla="*/ 2147483647 w 166"/>
              <a:gd name="T5" fmla="*/ 2147483647 h 224"/>
              <a:gd name="T6" fmla="*/ 2147483647 w 166"/>
              <a:gd name="T7" fmla="*/ 2147483647 h 224"/>
              <a:gd name="T8" fmla="*/ 2147483647 w 166"/>
              <a:gd name="T9" fmla="*/ 2147483647 h 224"/>
              <a:gd name="T10" fmla="*/ 2147483647 w 166"/>
              <a:gd name="T11" fmla="*/ 2147483647 h 224"/>
              <a:gd name="T12" fmla="*/ 2147483647 w 166"/>
              <a:gd name="T13" fmla="*/ 2147483647 h 224"/>
              <a:gd name="T14" fmla="*/ 2147483647 w 166"/>
              <a:gd name="T15" fmla="*/ 2147483647 h 224"/>
              <a:gd name="T16" fmla="*/ 2147483647 w 166"/>
              <a:gd name="T17" fmla="*/ 2147483647 h 224"/>
              <a:gd name="T18" fmla="*/ 2147483647 w 166"/>
              <a:gd name="T19" fmla="*/ 2147483647 h 224"/>
              <a:gd name="T20" fmla="*/ 2147483647 w 166"/>
              <a:gd name="T21" fmla="*/ 2147483647 h 224"/>
              <a:gd name="T22" fmla="*/ 2147483647 w 166"/>
              <a:gd name="T23" fmla="*/ 2147483647 h 224"/>
              <a:gd name="T24" fmla="*/ 2147483647 w 166"/>
              <a:gd name="T25" fmla="*/ 2147483647 h 224"/>
              <a:gd name="T26" fmla="*/ 2147483647 w 166"/>
              <a:gd name="T27" fmla="*/ 2147483647 h 224"/>
              <a:gd name="T28" fmla="*/ 2147483647 w 166"/>
              <a:gd name="T29" fmla="*/ 2147483647 h 224"/>
              <a:gd name="T30" fmla="*/ 2147483647 w 166"/>
              <a:gd name="T31" fmla="*/ 2147483647 h 224"/>
              <a:gd name="T32" fmla="*/ 2147483647 w 166"/>
              <a:gd name="T33" fmla="*/ 2147483647 h 224"/>
              <a:gd name="T34" fmla="*/ 2147483647 w 166"/>
              <a:gd name="T35" fmla="*/ 2147483647 h 224"/>
              <a:gd name="T36" fmla="*/ 2147483647 w 166"/>
              <a:gd name="T37" fmla="*/ 2147483647 h 224"/>
              <a:gd name="T38" fmla="*/ 2147483647 w 166"/>
              <a:gd name="T39" fmla="*/ 2147483647 h 224"/>
              <a:gd name="T40" fmla="*/ 2147483647 w 166"/>
              <a:gd name="T41" fmla="*/ 2147483647 h 224"/>
              <a:gd name="T42" fmla="*/ 2147483647 w 166"/>
              <a:gd name="T43" fmla="*/ 2147483647 h 224"/>
              <a:gd name="T44" fmla="*/ 2147483647 w 166"/>
              <a:gd name="T45" fmla="*/ 2147483647 h 224"/>
              <a:gd name="T46" fmla="*/ 2147483647 w 166"/>
              <a:gd name="T47" fmla="*/ 2147483647 h 224"/>
              <a:gd name="T48" fmla="*/ 2147483647 w 166"/>
              <a:gd name="T49" fmla="*/ 2147483647 h 224"/>
              <a:gd name="T50" fmla="*/ 0 w 166"/>
              <a:gd name="T51" fmla="*/ 2147483647 h 2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6"/>
              <a:gd name="T79" fmla="*/ 0 h 224"/>
              <a:gd name="T80" fmla="*/ 166 w 166"/>
              <a:gd name="T81" fmla="*/ 224 h 2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6" h="224">
                <a:moveTo>
                  <a:pt x="0" y="19"/>
                </a:moveTo>
                <a:lnTo>
                  <a:pt x="17" y="0"/>
                </a:lnTo>
                <a:lnTo>
                  <a:pt x="84" y="22"/>
                </a:lnTo>
                <a:lnTo>
                  <a:pt x="117" y="56"/>
                </a:lnTo>
                <a:lnTo>
                  <a:pt x="141" y="139"/>
                </a:lnTo>
                <a:lnTo>
                  <a:pt x="166" y="145"/>
                </a:lnTo>
                <a:lnTo>
                  <a:pt x="140" y="198"/>
                </a:lnTo>
                <a:lnTo>
                  <a:pt x="106" y="204"/>
                </a:lnTo>
                <a:lnTo>
                  <a:pt x="108" y="223"/>
                </a:lnTo>
                <a:lnTo>
                  <a:pt x="95" y="223"/>
                </a:lnTo>
                <a:lnTo>
                  <a:pt x="91" y="215"/>
                </a:lnTo>
                <a:lnTo>
                  <a:pt x="82" y="216"/>
                </a:lnTo>
                <a:lnTo>
                  <a:pt x="71" y="224"/>
                </a:lnTo>
                <a:lnTo>
                  <a:pt x="59" y="212"/>
                </a:lnTo>
                <a:lnTo>
                  <a:pt x="51" y="215"/>
                </a:lnTo>
                <a:lnTo>
                  <a:pt x="48" y="206"/>
                </a:lnTo>
                <a:lnTo>
                  <a:pt x="29" y="186"/>
                </a:lnTo>
                <a:lnTo>
                  <a:pt x="16" y="157"/>
                </a:lnTo>
                <a:lnTo>
                  <a:pt x="16" y="143"/>
                </a:lnTo>
                <a:lnTo>
                  <a:pt x="34" y="140"/>
                </a:lnTo>
                <a:lnTo>
                  <a:pt x="33" y="107"/>
                </a:lnTo>
                <a:lnTo>
                  <a:pt x="43" y="105"/>
                </a:lnTo>
                <a:lnTo>
                  <a:pt x="53" y="79"/>
                </a:lnTo>
                <a:lnTo>
                  <a:pt x="31" y="55"/>
                </a:lnTo>
                <a:lnTo>
                  <a:pt x="19" y="55"/>
                </a:lnTo>
                <a:lnTo>
                  <a:pt x="0" y="1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Medzilaborce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36" name="Freeform 451"/>
          <p:cNvSpPr>
            <a:spLocks/>
          </p:cNvSpPr>
          <p:nvPr/>
        </p:nvSpPr>
        <p:spPr bwMode="auto">
          <a:xfrm>
            <a:off x="6776599" y="2428529"/>
            <a:ext cx="550069" cy="604838"/>
          </a:xfrm>
          <a:custGeom>
            <a:avLst/>
            <a:gdLst>
              <a:gd name="T0" fmla="*/ 2147483647 w 233"/>
              <a:gd name="T1" fmla="*/ 2147483647 h 269"/>
              <a:gd name="T2" fmla="*/ 2147483647 w 233"/>
              <a:gd name="T3" fmla="*/ 2147483647 h 269"/>
              <a:gd name="T4" fmla="*/ 2147483647 w 233"/>
              <a:gd name="T5" fmla="*/ 2147483647 h 269"/>
              <a:gd name="T6" fmla="*/ 2147483647 w 233"/>
              <a:gd name="T7" fmla="*/ 2147483647 h 269"/>
              <a:gd name="T8" fmla="*/ 2147483647 w 233"/>
              <a:gd name="T9" fmla="*/ 2147483647 h 269"/>
              <a:gd name="T10" fmla="*/ 2147483647 w 233"/>
              <a:gd name="T11" fmla="*/ 2147483647 h 269"/>
              <a:gd name="T12" fmla="*/ 2147483647 w 233"/>
              <a:gd name="T13" fmla="*/ 2147483647 h 269"/>
              <a:gd name="T14" fmla="*/ 0 w 233"/>
              <a:gd name="T15" fmla="*/ 2147483647 h 269"/>
              <a:gd name="T16" fmla="*/ 2147483647 w 233"/>
              <a:gd name="T17" fmla="*/ 2147483647 h 269"/>
              <a:gd name="T18" fmla="*/ 2147483647 w 233"/>
              <a:gd name="T19" fmla="*/ 2147483647 h 269"/>
              <a:gd name="T20" fmla="*/ 2147483647 w 233"/>
              <a:gd name="T21" fmla="*/ 2147483647 h 269"/>
              <a:gd name="T22" fmla="*/ 2147483647 w 233"/>
              <a:gd name="T23" fmla="*/ 2147483647 h 269"/>
              <a:gd name="T24" fmla="*/ 2147483647 w 233"/>
              <a:gd name="T25" fmla="*/ 2147483647 h 269"/>
              <a:gd name="T26" fmla="*/ 2147483647 w 233"/>
              <a:gd name="T27" fmla="*/ 2147483647 h 269"/>
              <a:gd name="T28" fmla="*/ 2147483647 w 233"/>
              <a:gd name="T29" fmla="*/ 2147483647 h 269"/>
              <a:gd name="T30" fmla="*/ 2147483647 w 233"/>
              <a:gd name="T31" fmla="*/ 2147483647 h 269"/>
              <a:gd name="T32" fmla="*/ 2147483647 w 233"/>
              <a:gd name="T33" fmla="*/ 2147483647 h 269"/>
              <a:gd name="T34" fmla="*/ 2147483647 w 233"/>
              <a:gd name="T35" fmla="*/ 2147483647 h 269"/>
              <a:gd name="T36" fmla="*/ 2147483647 w 233"/>
              <a:gd name="T37" fmla="*/ 2147483647 h 269"/>
              <a:gd name="T38" fmla="*/ 2147483647 w 233"/>
              <a:gd name="T39" fmla="*/ 2147483647 h 269"/>
              <a:gd name="T40" fmla="*/ 2147483647 w 233"/>
              <a:gd name="T41" fmla="*/ 2147483647 h 269"/>
              <a:gd name="T42" fmla="*/ 2147483647 w 233"/>
              <a:gd name="T43" fmla="*/ 2147483647 h 269"/>
              <a:gd name="T44" fmla="*/ 2147483647 w 233"/>
              <a:gd name="T45" fmla="*/ 2147483647 h 269"/>
              <a:gd name="T46" fmla="*/ 2147483647 w 233"/>
              <a:gd name="T47" fmla="*/ 2147483647 h 269"/>
              <a:gd name="T48" fmla="*/ 2147483647 w 233"/>
              <a:gd name="T49" fmla="*/ 2147483647 h 269"/>
              <a:gd name="T50" fmla="*/ 2147483647 w 233"/>
              <a:gd name="T51" fmla="*/ 2147483647 h 269"/>
              <a:gd name="T52" fmla="*/ 2147483647 w 233"/>
              <a:gd name="T53" fmla="*/ 2147483647 h 269"/>
              <a:gd name="T54" fmla="*/ 2147483647 w 233"/>
              <a:gd name="T55" fmla="*/ 2147483647 h 269"/>
              <a:gd name="T56" fmla="*/ 2147483647 w 233"/>
              <a:gd name="T57" fmla="*/ 2147483647 h 269"/>
              <a:gd name="T58" fmla="*/ 2147483647 w 233"/>
              <a:gd name="T59" fmla="*/ 2147483647 h 269"/>
              <a:gd name="T60" fmla="*/ 2147483647 w 233"/>
              <a:gd name="T61" fmla="*/ 2147483647 h 269"/>
              <a:gd name="T62" fmla="*/ 2147483647 w 233"/>
              <a:gd name="T63" fmla="*/ 2147483647 h 2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"/>
              <a:gd name="T97" fmla="*/ 0 h 269"/>
              <a:gd name="T98" fmla="*/ 233 w 233"/>
              <a:gd name="T99" fmla="*/ 269 h 2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" h="269">
                <a:moveTo>
                  <a:pt x="170" y="0"/>
                </a:moveTo>
                <a:lnTo>
                  <a:pt x="144" y="53"/>
                </a:lnTo>
                <a:lnTo>
                  <a:pt x="110" y="59"/>
                </a:lnTo>
                <a:lnTo>
                  <a:pt x="112" y="79"/>
                </a:lnTo>
                <a:lnTo>
                  <a:pt x="99" y="79"/>
                </a:lnTo>
                <a:lnTo>
                  <a:pt x="95" y="70"/>
                </a:lnTo>
                <a:lnTo>
                  <a:pt x="86" y="70"/>
                </a:lnTo>
                <a:lnTo>
                  <a:pt x="75" y="80"/>
                </a:lnTo>
                <a:lnTo>
                  <a:pt x="63" y="67"/>
                </a:lnTo>
                <a:lnTo>
                  <a:pt x="55" y="70"/>
                </a:lnTo>
                <a:lnTo>
                  <a:pt x="52" y="60"/>
                </a:lnTo>
                <a:lnTo>
                  <a:pt x="33" y="41"/>
                </a:lnTo>
                <a:lnTo>
                  <a:pt x="20" y="12"/>
                </a:lnTo>
                <a:lnTo>
                  <a:pt x="9" y="28"/>
                </a:lnTo>
                <a:lnTo>
                  <a:pt x="12" y="49"/>
                </a:lnTo>
                <a:lnTo>
                  <a:pt x="0" y="58"/>
                </a:lnTo>
                <a:lnTo>
                  <a:pt x="8" y="83"/>
                </a:lnTo>
                <a:lnTo>
                  <a:pt x="17" y="96"/>
                </a:lnTo>
                <a:lnTo>
                  <a:pt x="20" y="109"/>
                </a:lnTo>
                <a:lnTo>
                  <a:pt x="9" y="132"/>
                </a:lnTo>
                <a:lnTo>
                  <a:pt x="18" y="136"/>
                </a:lnTo>
                <a:lnTo>
                  <a:pt x="20" y="151"/>
                </a:lnTo>
                <a:lnTo>
                  <a:pt x="26" y="166"/>
                </a:lnTo>
                <a:lnTo>
                  <a:pt x="38" y="177"/>
                </a:lnTo>
                <a:lnTo>
                  <a:pt x="33" y="201"/>
                </a:lnTo>
                <a:lnTo>
                  <a:pt x="28" y="208"/>
                </a:lnTo>
                <a:lnTo>
                  <a:pt x="30" y="228"/>
                </a:lnTo>
                <a:lnTo>
                  <a:pt x="37" y="231"/>
                </a:lnTo>
                <a:lnTo>
                  <a:pt x="49" y="230"/>
                </a:lnTo>
                <a:lnTo>
                  <a:pt x="58" y="239"/>
                </a:lnTo>
                <a:lnTo>
                  <a:pt x="67" y="234"/>
                </a:lnTo>
                <a:lnTo>
                  <a:pt x="109" y="247"/>
                </a:lnTo>
                <a:lnTo>
                  <a:pt x="113" y="260"/>
                </a:lnTo>
                <a:lnTo>
                  <a:pt x="133" y="260"/>
                </a:lnTo>
                <a:lnTo>
                  <a:pt x="146" y="269"/>
                </a:lnTo>
                <a:lnTo>
                  <a:pt x="179" y="263"/>
                </a:lnTo>
                <a:lnTo>
                  <a:pt x="202" y="264"/>
                </a:lnTo>
                <a:lnTo>
                  <a:pt x="204" y="246"/>
                </a:lnTo>
                <a:lnTo>
                  <a:pt x="201" y="233"/>
                </a:lnTo>
                <a:lnTo>
                  <a:pt x="211" y="222"/>
                </a:lnTo>
                <a:lnTo>
                  <a:pt x="233" y="197"/>
                </a:lnTo>
                <a:lnTo>
                  <a:pt x="226" y="190"/>
                </a:lnTo>
                <a:lnTo>
                  <a:pt x="213" y="189"/>
                </a:lnTo>
                <a:lnTo>
                  <a:pt x="203" y="177"/>
                </a:lnTo>
                <a:lnTo>
                  <a:pt x="200" y="191"/>
                </a:lnTo>
                <a:lnTo>
                  <a:pt x="191" y="189"/>
                </a:lnTo>
                <a:lnTo>
                  <a:pt x="188" y="195"/>
                </a:lnTo>
                <a:lnTo>
                  <a:pt x="176" y="190"/>
                </a:lnTo>
                <a:lnTo>
                  <a:pt x="166" y="193"/>
                </a:lnTo>
                <a:lnTo>
                  <a:pt x="159" y="185"/>
                </a:lnTo>
                <a:lnTo>
                  <a:pt x="144" y="185"/>
                </a:lnTo>
                <a:lnTo>
                  <a:pt x="140" y="179"/>
                </a:lnTo>
                <a:lnTo>
                  <a:pt x="156" y="160"/>
                </a:lnTo>
                <a:lnTo>
                  <a:pt x="158" y="144"/>
                </a:lnTo>
                <a:lnTo>
                  <a:pt x="171" y="141"/>
                </a:lnTo>
                <a:lnTo>
                  <a:pt x="185" y="128"/>
                </a:lnTo>
                <a:lnTo>
                  <a:pt x="172" y="120"/>
                </a:lnTo>
                <a:lnTo>
                  <a:pt x="173" y="105"/>
                </a:lnTo>
                <a:lnTo>
                  <a:pt x="191" y="97"/>
                </a:lnTo>
                <a:lnTo>
                  <a:pt x="190" y="77"/>
                </a:lnTo>
                <a:lnTo>
                  <a:pt x="178" y="70"/>
                </a:lnTo>
                <a:lnTo>
                  <a:pt x="176" y="49"/>
                </a:lnTo>
                <a:lnTo>
                  <a:pt x="188" y="42"/>
                </a:lnTo>
                <a:lnTo>
                  <a:pt x="192" y="17"/>
                </a:lnTo>
                <a:lnTo>
                  <a:pt x="17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Humenné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37" name="Freeform 460"/>
          <p:cNvSpPr>
            <a:spLocks/>
          </p:cNvSpPr>
          <p:nvPr/>
        </p:nvSpPr>
        <p:spPr bwMode="auto">
          <a:xfrm>
            <a:off x="7092460" y="2406751"/>
            <a:ext cx="586979" cy="577454"/>
          </a:xfrm>
          <a:custGeom>
            <a:avLst/>
            <a:gdLst>
              <a:gd name="T0" fmla="*/ 2147483647 w 257"/>
              <a:gd name="T1" fmla="*/ 2147483647 h 237"/>
              <a:gd name="T2" fmla="*/ 2147483647 w 257"/>
              <a:gd name="T3" fmla="*/ 2147483647 h 237"/>
              <a:gd name="T4" fmla="*/ 2147483647 w 257"/>
              <a:gd name="T5" fmla="*/ 2147483647 h 237"/>
              <a:gd name="T6" fmla="*/ 2147483647 w 257"/>
              <a:gd name="T7" fmla="*/ 2147483647 h 237"/>
              <a:gd name="T8" fmla="*/ 2147483647 w 257"/>
              <a:gd name="T9" fmla="*/ 2147483647 h 237"/>
              <a:gd name="T10" fmla="*/ 2147483647 w 257"/>
              <a:gd name="T11" fmla="*/ 2147483647 h 237"/>
              <a:gd name="T12" fmla="*/ 2147483647 w 257"/>
              <a:gd name="T13" fmla="*/ 2147483647 h 237"/>
              <a:gd name="T14" fmla="*/ 2147483647 w 257"/>
              <a:gd name="T15" fmla="*/ 2147483647 h 237"/>
              <a:gd name="T16" fmla="*/ 2147483647 w 257"/>
              <a:gd name="T17" fmla="*/ 2147483647 h 237"/>
              <a:gd name="T18" fmla="*/ 2147483647 w 257"/>
              <a:gd name="T19" fmla="*/ 2147483647 h 237"/>
              <a:gd name="T20" fmla="*/ 2147483647 w 257"/>
              <a:gd name="T21" fmla="*/ 2147483647 h 237"/>
              <a:gd name="T22" fmla="*/ 2147483647 w 257"/>
              <a:gd name="T23" fmla="*/ 2147483647 h 237"/>
              <a:gd name="T24" fmla="*/ 2147483647 w 257"/>
              <a:gd name="T25" fmla="*/ 2147483647 h 237"/>
              <a:gd name="T26" fmla="*/ 2147483647 w 257"/>
              <a:gd name="T27" fmla="*/ 2147483647 h 237"/>
              <a:gd name="T28" fmla="*/ 2147483647 w 257"/>
              <a:gd name="T29" fmla="*/ 0 h 237"/>
              <a:gd name="T30" fmla="*/ 2147483647 w 257"/>
              <a:gd name="T31" fmla="*/ 2147483647 h 237"/>
              <a:gd name="T32" fmla="*/ 2147483647 w 257"/>
              <a:gd name="T33" fmla="*/ 2147483647 h 237"/>
              <a:gd name="T34" fmla="*/ 2147483647 w 257"/>
              <a:gd name="T35" fmla="*/ 2147483647 h 237"/>
              <a:gd name="T36" fmla="*/ 2147483647 w 257"/>
              <a:gd name="T37" fmla="*/ 2147483647 h 237"/>
              <a:gd name="T38" fmla="*/ 2147483647 w 257"/>
              <a:gd name="T39" fmla="*/ 2147483647 h 237"/>
              <a:gd name="T40" fmla="*/ 2147483647 w 257"/>
              <a:gd name="T41" fmla="*/ 2147483647 h 237"/>
              <a:gd name="T42" fmla="*/ 2147483647 w 257"/>
              <a:gd name="T43" fmla="*/ 2147483647 h 237"/>
              <a:gd name="T44" fmla="*/ 2147483647 w 257"/>
              <a:gd name="T45" fmla="*/ 2147483647 h 237"/>
              <a:gd name="T46" fmla="*/ 2147483647 w 257"/>
              <a:gd name="T47" fmla="*/ 2147483647 h 237"/>
              <a:gd name="T48" fmla="*/ 2147483647 w 257"/>
              <a:gd name="T49" fmla="*/ 2147483647 h 237"/>
              <a:gd name="T50" fmla="*/ 2147483647 w 257"/>
              <a:gd name="T51" fmla="*/ 2147483647 h 237"/>
              <a:gd name="T52" fmla="*/ 2147483647 w 257"/>
              <a:gd name="T53" fmla="*/ 2147483647 h 237"/>
              <a:gd name="T54" fmla="*/ 2147483647 w 257"/>
              <a:gd name="T55" fmla="*/ 2147483647 h 237"/>
              <a:gd name="T56" fmla="*/ 2147483647 w 257"/>
              <a:gd name="T57" fmla="*/ 2147483647 h 237"/>
              <a:gd name="T58" fmla="*/ 2147483647 w 257"/>
              <a:gd name="T59" fmla="*/ 2147483647 h 237"/>
              <a:gd name="T60" fmla="*/ 2147483647 w 257"/>
              <a:gd name="T61" fmla="*/ 2147483647 h 237"/>
              <a:gd name="T62" fmla="*/ 2147483647 w 257"/>
              <a:gd name="T63" fmla="*/ 2147483647 h 237"/>
              <a:gd name="T64" fmla="*/ 2147483647 w 257"/>
              <a:gd name="T65" fmla="*/ 2147483647 h 237"/>
              <a:gd name="T66" fmla="*/ 2147483647 w 257"/>
              <a:gd name="T67" fmla="*/ 2147483647 h 237"/>
              <a:gd name="T68" fmla="*/ 2147483647 w 257"/>
              <a:gd name="T69" fmla="*/ 2147483647 h 237"/>
              <a:gd name="T70" fmla="*/ 2147483647 w 257"/>
              <a:gd name="T71" fmla="*/ 2147483647 h 237"/>
              <a:gd name="T72" fmla="*/ 2147483647 w 257"/>
              <a:gd name="T73" fmla="*/ 2147483647 h 237"/>
              <a:gd name="T74" fmla="*/ 2147483647 w 257"/>
              <a:gd name="T75" fmla="*/ 2147483647 h 237"/>
              <a:gd name="T76" fmla="*/ 2147483647 w 257"/>
              <a:gd name="T77" fmla="*/ 2147483647 h 237"/>
              <a:gd name="T78" fmla="*/ 2147483647 w 257"/>
              <a:gd name="T79" fmla="*/ 2147483647 h 237"/>
              <a:gd name="T80" fmla="*/ 2147483647 w 257"/>
              <a:gd name="T81" fmla="*/ 2147483647 h 237"/>
              <a:gd name="T82" fmla="*/ 2147483647 w 257"/>
              <a:gd name="T83" fmla="*/ 2147483647 h 237"/>
              <a:gd name="T84" fmla="*/ 2147483647 w 257"/>
              <a:gd name="T85" fmla="*/ 2147483647 h 237"/>
              <a:gd name="T86" fmla="*/ 2147483647 w 257"/>
              <a:gd name="T87" fmla="*/ 2147483647 h 237"/>
              <a:gd name="T88" fmla="*/ 2147483647 w 257"/>
              <a:gd name="T89" fmla="*/ 2147483647 h 237"/>
              <a:gd name="T90" fmla="*/ 2147483647 w 257"/>
              <a:gd name="T91" fmla="*/ 2147483647 h 237"/>
              <a:gd name="T92" fmla="*/ 2147483647 w 257"/>
              <a:gd name="T93" fmla="*/ 2147483647 h 2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7"/>
              <a:gd name="T142" fmla="*/ 0 h 237"/>
              <a:gd name="T143" fmla="*/ 257 w 257"/>
              <a:gd name="T144" fmla="*/ 237 h 2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7" h="237">
                <a:moveTo>
                  <a:pt x="175" y="237"/>
                </a:moveTo>
                <a:lnTo>
                  <a:pt x="149" y="235"/>
                </a:lnTo>
                <a:lnTo>
                  <a:pt x="122" y="237"/>
                </a:lnTo>
                <a:lnTo>
                  <a:pt x="114" y="218"/>
                </a:lnTo>
                <a:lnTo>
                  <a:pt x="104" y="192"/>
                </a:lnTo>
                <a:lnTo>
                  <a:pt x="93" y="197"/>
                </a:lnTo>
                <a:lnTo>
                  <a:pt x="86" y="190"/>
                </a:lnTo>
                <a:lnTo>
                  <a:pt x="73" y="189"/>
                </a:lnTo>
                <a:lnTo>
                  <a:pt x="63" y="177"/>
                </a:lnTo>
                <a:lnTo>
                  <a:pt x="60" y="191"/>
                </a:lnTo>
                <a:lnTo>
                  <a:pt x="51" y="189"/>
                </a:lnTo>
                <a:lnTo>
                  <a:pt x="48" y="195"/>
                </a:lnTo>
                <a:lnTo>
                  <a:pt x="36" y="190"/>
                </a:lnTo>
                <a:lnTo>
                  <a:pt x="26" y="193"/>
                </a:lnTo>
                <a:lnTo>
                  <a:pt x="19" y="185"/>
                </a:lnTo>
                <a:lnTo>
                  <a:pt x="4" y="185"/>
                </a:lnTo>
                <a:lnTo>
                  <a:pt x="0" y="179"/>
                </a:lnTo>
                <a:lnTo>
                  <a:pt x="16" y="160"/>
                </a:lnTo>
                <a:lnTo>
                  <a:pt x="18" y="144"/>
                </a:lnTo>
                <a:lnTo>
                  <a:pt x="31" y="141"/>
                </a:lnTo>
                <a:lnTo>
                  <a:pt x="45" y="128"/>
                </a:lnTo>
                <a:lnTo>
                  <a:pt x="32" y="120"/>
                </a:lnTo>
                <a:lnTo>
                  <a:pt x="33" y="105"/>
                </a:lnTo>
                <a:lnTo>
                  <a:pt x="51" y="97"/>
                </a:lnTo>
                <a:lnTo>
                  <a:pt x="50" y="77"/>
                </a:lnTo>
                <a:lnTo>
                  <a:pt x="38" y="71"/>
                </a:lnTo>
                <a:lnTo>
                  <a:pt x="36" y="49"/>
                </a:lnTo>
                <a:lnTo>
                  <a:pt x="48" y="42"/>
                </a:lnTo>
                <a:lnTo>
                  <a:pt x="54" y="7"/>
                </a:lnTo>
                <a:lnTo>
                  <a:pt x="91" y="0"/>
                </a:lnTo>
                <a:lnTo>
                  <a:pt x="97" y="21"/>
                </a:lnTo>
                <a:lnTo>
                  <a:pt x="121" y="34"/>
                </a:lnTo>
                <a:lnTo>
                  <a:pt x="147" y="15"/>
                </a:lnTo>
                <a:lnTo>
                  <a:pt x="174" y="41"/>
                </a:lnTo>
                <a:lnTo>
                  <a:pt x="254" y="47"/>
                </a:lnTo>
                <a:lnTo>
                  <a:pt x="257" y="128"/>
                </a:lnTo>
                <a:lnTo>
                  <a:pt x="257" y="127"/>
                </a:lnTo>
                <a:lnTo>
                  <a:pt x="256" y="126"/>
                </a:lnTo>
                <a:lnTo>
                  <a:pt x="256" y="124"/>
                </a:lnTo>
                <a:lnTo>
                  <a:pt x="255" y="124"/>
                </a:lnTo>
                <a:lnTo>
                  <a:pt x="255" y="123"/>
                </a:lnTo>
                <a:lnTo>
                  <a:pt x="254" y="123"/>
                </a:lnTo>
                <a:lnTo>
                  <a:pt x="254" y="122"/>
                </a:lnTo>
                <a:lnTo>
                  <a:pt x="253" y="122"/>
                </a:lnTo>
                <a:lnTo>
                  <a:pt x="252" y="122"/>
                </a:lnTo>
                <a:lnTo>
                  <a:pt x="250" y="121"/>
                </a:lnTo>
                <a:lnTo>
                  <a:pt x="249" y="121"/>
                </a:lnTo>
                <a:lnTo>
                  <a:pt x="248" y="122"/>
                </a:lnTo>
                <a:lnTo>
                  <a:pt x="246" y="122"/>
                </a:lnTo>
                <a:lnTo>
                  <a:pt x="245" y="123"/>
                </a:lnTo>
                <a:lnTo>
                  <a:pt x="244" y="123"/>
                </a:lnTo>
                <a:lnTo>
                  <a:pt x="243" y="124"/>
                </a:lnTo>
                <a:lnTo>
                  <a:pt x="241" y="127"/>
                </a:lnTo>
                <a:lnTo>
                  <a:pt x="240" y="128"/>
                </a:lnTo>
                <a:lnTo>
                  <a:pt x="237" y="130"/>
                </a:lnTo>
                <a:lnTo>
                  <a:pt x="236" y="132"/>
                </a:lnTo>
                <a:lnTo>
                  <a:pt x="234" y="135"/>
                </a:lnTo>
                <a:lnTo>
                  <a:pt x="232" y="139"/>
                </a:lnTo>
                <a:lnTo>
                  <a:pt x="230" y="142"/>
                </a:lnTo>
                <a:lnTo>
                  <a:pt x="228" y="146"/>
                </a:lnTo>
                <a:lnTo>
                  <a:pt x="225" y="151"/>
                </a:lnTo>
                <a:lnTo>
                  <a:pt x="223" y="155"/>
                </a:lnTo>
                <a:lnTo>
                  <a:pt x="221" y="160"/>
                </a:lnTo>
                <a:lnTo>
                  <a:pt x="219" y="166"/>
                </a:lnTo>
                <a:lnTo>
                  <a:pt x="217" y="170"/>
                </a:lnTo>
                <a:lnTo>
                  <a:pt x="216" y="174"/>
                </a:lnTo>
                <a:lnTo>
                  <a:pt x="213" y="178"/>
                </a:lnTo>
                <a:lnTo>
                  <a:pt x="212" y="182"/>
                </a:lnTo>
                <a:lnTo>
                  <a:pt x="211" y="185"/>
                </a:lnTo>
                <a:lnTo>
                  <a:pt x="210" y="188"/>
                </a:lnTo>
                <a:lnTo>
                  <a:pt x="209" y="191"/>
                </a:lnTo>
                <a:lnTo>
                  <a:pt x="208" y="193"/>
                </a:lnTo>
                <a:lnTo>
                  <a:pt x="208" y="195"/>
                </a:lnTo>
                <a:lnTo>
                  <a:pt x="207" y="197"/>
                </a:lnTo>
                <a:lnTo>
                  <a:pt x="206" y="200"/>
                </a:lnTo>
                <a:lnTo>
                  <a:pt x="206" y="202"/>
                </a:lnTo>
                <a:lnTo>
                  <a:pt x="205" y="203"/>
                </a:lnTo>
                <a:lnTo>
                  <a:pt x="205" y="205"/>
                </a:lnTo>
                <a:lnTo>
                  <a:pt x="204" y="206"/>
                </a:lnTo>
                <a:lnTo>
                  <a:pt x="204" y="207"/>
                </a:lnTo>
                <a:lnTo>
                  <a:pt x="203" y="209"/>
                </a:lnTo>
                <a:lnTo>
                  <a:pt x="202" y="210"/>
                </a:lnTo>
                <a:lnTo>
                  <a:pt x="200" y="211"/>
                </a:lnTo>
                <a:lnTo>
                  <a:pt x="200" y="214"/>
                </a:lnTo>
                <a:lnTo>
                  <a:pt x="199" y="215"/>
                </a:lnTo>
                <a:lnTo>
                  <a:pt x="197" y="216"/>
                </a:lnTo>
                <a:lnTo>
                  <a:pt x="196" y="218"/>
                </a:lnTo>
                <a:lnTo>
                  <a:pt x="194" y="219"/>
                </a:lnTo>
                <a:lnTo>
                  <a:pt x="193" y="221"/>
                </a:lnTo>
                <a:lnTo>
                  <a:pt x="191" y="223"/>
                </a:lnTo>
                <a:lnTo>
                  <a:pt x="188" y="226"/>
                </a:lnTo>
                <a:lnTo>
                  <a:pt x="185" y="228"/>
                </a:lnTo>
                <a:lnTo>
                  <a:pt x="183" y="230"/>
                </a:lnTo>
                <a:lnTo>
                  <a:pt x="180" y="233"/>
                </a:lnTo>
                <a:lnTo>
                  <a:pt x="175" y="23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Snina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38" name="Freeform 467"/>
          <p:cNvSpPr>
            <a:spLocks/>
          </p:cNvSpPr>
          <p:nvPr/>
        </p:nvSpPr>
        <p:spPr bwMode="auto">
          <a:xfrm>
            <a:off x="7138838" y="2845078"/>
            <a:ext cx="432197" cy="622697"/>
          </a:xfrm>
          <a:custGeom>
            <a:avLst/>
            <a:gdLst>
              <a:gd name="T0" fmla="*/ 2147483647 w 157"/>
              <a:gd name="T1" fmla="*/ 0 h 263"/>
              <a:gd name="T2" fmla="*/ 2147483647 w 157"/>
              <a:gd name="T3" fmla="*/ 2147483647 h 263"/>
              <a:gd name="T4" fmla="*/ 2147483647 w 157"/>
              <a:gd name="T5" fmla="*/ 2147483647 h 263"/>
              <a:gd name="T6" fmla="*/ 2147483647 w 157"/>
              <a:gd name="T7" fmla="*/ 2147483647 h 263"/>
              <a:gd name="T8" fmla="*/ 2147483647 w 157"/>
              <a:gd name="T9" fmla="*/ 2147483647 h 263"/>
              <a:gd name="T10" fmla="*/ 2147483647 w 157"/>
              <a:gd name="T11" fmla="*/ 2147483647 h 263"/>
              <a:gd name="T12" fmla="*/ 2147483647 w 157"/>
              <a:gd name="T13" fmla="*/ 2147483647 h 263"/>
              <a:gd name="T14" fmla="*/ 2147483647 w 157"/>
              <a:gd name="T15" fmla="*/ 2147483647 h 263"/>
              <a:gd name="T16" fmla="*/ 2147483647 w 157"/>
              <a:gd name="T17" fmla="*/ 2147483647 h 263"/>
              <a:gd name="T18" fmla="*/ 2147483647 w 157"/>
              <a:gd name="T19" fmla="*/ 2147483647 h 263"/>
              <a:gd name="T20" fmla="*/ 2147483647 w 157"/>
              <a:gd name="T21" fmla="*/ 2147483647 h 263"/>
              <a:gd name="T22" fmla="*/ 2147483647 w 157"/>
              <a:gd name="T23" fmla="*/ 2147483647 h 263"/>
              <a:gd name="T24" fmla="*/ 2147483647 w 157"/>
              <a:gd name="T25" fmla="*/ 2147483647 h 263"/>
              <a:gd name="T26" fmla="*/ 2147483647 w 157"/>
              <a:gd name="T27" fmla="*/ 2147483647 h 263"/>
              <a:gd name="T28" fmla="*/ 2147483647 w 157"/>
              <a:gd name="T29" fmla="*/ 2147483647 h 263"/>
              <a:gd name="T30" fmla="*/ 2147483647 w 157"/>
              <a:gd name="T31" fmla="*/ 2147483647 h 263"/>
              <a:gd name="T32" fmla="*/ 2147483647 w 157"/>
              <a:gd name="T33" fmla="*/ 2147483647 h 263"/>
              <a:gd name="T34" fmla="*/ 2147483647 w 157"/>
              <a:gd name="T35" fmla="*/ 2147483647 h 263"/>
              <a:gd name="T36" fmla="*/ 2147483647 w 157"/>
              <a:gd name="T37" fmla="*/ 2147483647 h 263"/>
              <a:gd name="T38" fmla="*/ 2147483647 w 157"/>
              <a:gd name="T39" fmla="*/ 2147483647 h 263"/>
              <a:gd name="T40" fmla="*/ 2147483647 w 157"/>
              <a:gd name="T41" fmla="*/ 2147483647 h 263"/>
              <a:gd name="T42" fmla="*/ 2147483647 w 157"/>
              <a:gd name="T43" fmla="*/ 2147483647 h 263"/>
              <a:gd name="T44" fmla="*/ 2147483647 w 157"/>
              <a:gd name="T45" fmla="*/ 2147483647 h 263"/>
              <a:gd name="T46" fmla="*/ 2147483647 w 157"/>
              <a:gd name="T47" fmla="*/ 2147483647 h 263"/>
              <a:gd name="T48" fmla="*/ 2147483647 w 157"/>
              <a:gd name="T49" fmla="*/ 2147483647 h 263"/>
              <a:gd name="T50" fmla="*/ 2147483647 w 157"/>
              <a:gd name="T51" fmla="*/ 2147483647 h 263"/>
              <a:gd name="T52" fmla="*/ 2147483647 w 157"/>
              <a:gd name="T53" fmla="*/ 2147483647 h 263"/>
              <a:gd name="T54" fmla="*/ 2147483647 w 157"/>
              <a:gd name="T55" fmla="*/ 2147483647 h 263"/>
              <a:gd name="T56" fmla="*/ 2147483647 w 157"/>
              <a:gd name="T57" fmla="*/ 2147483647 h 263"/>
              <a:gd name="T58" fmla="*/ 2147483647 w 157"/>
              <a:gd name="T59" fmla="*/ 2147483647 h 263"/>
              <a:gd name="T60" fmla="*/ 2147483647 w 157"/>
              <a:gd name="T61" fmla="*/ 2147483647 h 263"/>
              <a:gd name="T62" fmla="*/ 2147483647 w 157"/>
              <a:gd name="T63" fmla="*/ 2147483647 h 263"/>
              <a:gd name="T64" fmla="*/ 2147483647 w 157"/>
              <a:gd name="T65" fmla="*/ 2147483647 h 263"/>
              <a:gd name="T66" fmla="*/ 0 w 157"/>
              <a:gd name="T67" fmla="*/ 2147483647 h 263"/>
              <a:gd name="T68" fmla="*/ 2147483647 w 157"/>
              <a:gd name="T69" fmla="*/ 2147483647 h 263"/>
              <a:gd name="T70" fmla="*/ 2147483647 w 157"/>
              <a:gd name="T71" fmla="*/ 2147483647 h 263"/>
              <a:gd name="T72" fmla="*/ 2147483647 w 157"/>
              <a:gd name="T73" fmla="*/ 2147483647 h 263"/>
              <a:gd name="T74" fmla="*/ 2147483647 w 157"/>
              <a:gd name="T75" fmla="*/ 2147483647 h 2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"/>
              <a:gd name="T115" fmla="*/ 0 h 263"/>
              <a:gd name="T116" fmla="*/ 157 w 157"/>
              <a:gd name="T117" fmla="*/ 263 h 2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" h="263">
                <a:moveTo>
                  <a:pt x="67" y="5"/>
                </a:moveTo>
                <a:lnTo>
                  <a:pt x="78" y="0"/>
                </a:lnTo>
                <a:lnTo>
                  <a:pt x="90" y="26"/>
                </a:lnTo>
                <a:lnTo>
                  <a:pt x="96" y="46"/>
                </a:lnTo>
                <a:lnTo>
                  <a:pt x="122" y="43"/>
                </a:lnTo>
                <a:lnTo>
                  <a:pt x="151" y="43"/>
                </a:lnTo>
                <a:lnTo>
                  <a:pt x="157" y="87"/>
                </a:lnTo>
                <a:lnTo>
                  <a:pt x="136" y="113"/>
                </a:lnTo>
                <a:lnTo>
                  <a:pt x="144" y="157"/>
                </a:lnTo>
                <a:lnTo>
                  <a:pt x="143" y="157"/>
                </a:lnTo>
                <a:lnTo>
                  <a:pt x="142" y="158"/>
                </a:lnTo>
                <a:lnTo>
                  <a:pt x="142" y="159"/>
                </a:lnTo>
                <a:lnTo>
                  <a:pt x="140" y="160"/>
                </a:lnTo>
                <a:lnTo>
                  <a:pt x="139" y="161"/>
                </a:lnTo>
                <a:lnTo>
                  <a:pt x="137" y="162"/>
                </a:lnTo>
                <a:lnTo>
                  <a:pt x="135" y="163"/>
                </a:lnTo>
                <a:lnTo>
                  <a:pt x="133" y="165"/>
                </a:lnTo>
                <a:lnTo>
                  <a:pt x="131" y="167"/>
                </a:lnTo>
                <a:lnTo>
                  <a:pt x="129" y="170"/>
                </a:lnTo>
                <a:lnTo>
                  <a:pt x="127" y="172"/>
                </a:lnTo>
                <a:lnTo>
                  <a:pt x="124" y="174"/>
                </a:lnTo>
                <a:lnTo>
                  <a:pt x="122" y="176"/>
                </a:lnTo>
                <a:lnTo>
                  <a:pt x="119" y="179"/>
                </a:lnTo>
                <a:lnTo>
                  <a:pt x="117" y="182"/>
                </a:lnTo>
                <a:lnTo>
                  <a:pt x="114" y="185"/>
                </a:lnTo>
                <a:lnTo>
                  <a:pt x="111" y="188"/>
                </a:lnTo>
                <a:lnTo>
                  <a:pt x="108" y="191"/>
                </a:lnTo>
                <a:lnTo>
                  <a:pt x="105" y="195"/>
                </a:lnTo>
                <a:lnTo>
                  <a:pt x="103" y="198"/>
                </a:lnTo>
                <a:lnTo>
                  <a:pt x="99" y="201"/>
                </a:lnTo>
                <a:lnTo>
                  <a:pt x="97" y="204"/>
                </a:lnTo>
                <a:lnTo>
                  <a:pt x="94" y="209"/>
                </a:lnTo>
                <a:lnTo>
                  <a:pt x="92" y="212"/>
                </a:lnTo>
                <a:lnTo>
                  <a:pt x="90" y="216"/>
                </a:lnTo>
                <a:lnTo>
                  <a:pt x="86" y="220"/>
                </a:lnTo>
                <a:lnTo>
                  <a:pt x="84" y="224"/>
                </a:lnTo>
                <a:lnTo>
                  <a:pt x="82" y="227"/>
                </a:lnTo>
                <a:lnTo>
                  <a:pt x="81" y="232"/>
                </a:lnTo>
                <a:lnTo>
                  <a:pt x="79" y="236"/>
                </a:lnTo>
                <a:lnTo>
                  <a:pt x="77" y="240"/>
                </a:lnTo>
                <a:lnTo>
                  <a:pt x="77" y="241"/>
                </a:lnTo>
                <a:lnTo>
                  <a:pt x="75" y="243"/>
                </a:lnTo>
                <a:lnTo>
                  <a:pt x="75" y="244"/>
                </a:lnTo>
                <a:lnTo>
                  <a:pt x="75" y="245"/>
                </a:lnTo>
                <a:lnTo>
                  <a:pt x="74" y="246"/>
                </a:lnTo>
                <a:lnTo>
                  <a:pt x="74" y="247"/>
                </a:lnTo>
                <a:lnTo>
                  <a:pt x="74" y="248"/>
                </a:lnTo>
                <a:lnTo>
                  <a:pt x="73" y="248"/>
                </a:lnTo>
                <a:lnTo>
                  <a:pt x="73" y="249"/>
                </a:lnTo>
                <a:lnTo>
                  <a:pt x="73" y="250"/>
                </a:lnTo>
                <a:lnTo>
                  <a:pt x="73" y="251"/>
                </a:lnTo>
                <a:lnTo>
                  <a:pt x="72" y="252"/>
                </a:lnTo>
                <a:lnTo>
                  <a:pt x="72" y="253"/>
                </a:lnTo>
                <a:lnTo>
                  <a:pt x="72" y="255"/>
                </a:lnTo>
                <a:lnTo>
                  <a:pt x="71" y="256"/>
                </a:lnTo>
                <a:lnTo>
                  <a:pt x="71" y="257"/>
                </a:lnTo>
                <a:lnTo>
                  <a:pt x="71" y="258"/>
                </a:lnTo>
                <a:lnTo>
                  <a:pt x="70" y="259"/>
                </a:lnTo>
                <a:lnTo>
                  <a:pt x="70" y="260"/>
                </a:lnTo>
                <a:lnTo>
                  <a:pt x="70" y="261"/>
                </a:lnTo>
                <a:lnTo>
                  <a:pt x="69" y="262"/>
                </a:lnTo>
                <a:lnTo>
                  <a:pt x="69" y="263"/>
                </a:lnTo>
                <a:lnTo>
                  <a:pt x="46" y="248"/>
                </a:lnTo>
                <a:lnTo>
                  <a:pt x="43" y="224"/>
                </a:lnTo>
                <a:lnTo>
                  <a:pt x="26" y="204"/>
                </a:lnTo>
                <a:lnTo>
                  <a:pt x="18" y="202"/>
                </a:lnTo>
                <a:lnTo>
                  <a:pt x="23" y="171"/>
                </a:lnTo>
                <a:lnTo>
                  <a:pt x="0" y="135"/>
                </a:lnTo>
                <a:lnTo>
                  <a:pt x="12" y="128"/>
                </a:lnTo>
                <a:lnTo>
                  <a:pt x="16" y="114"/>
                </a:lnTo>
                <a:lnTo>
                  <a:pt x="19" y="102"/>
                </a:lnTo>
                <a:lnTo>
                  <a:pt x="33" y="87"/>
                </a:lnTo>
                <a:lnTo>
                  <a:pt x="46" y="86"/>
                </a:lnTo>
                <a:lnTo>
                  <a:pt x="48" y="63"/>
                </a:lnTo>
                <a:lnTo>
                  <a:pt x="45" y="30"/>
                </a:lnTo>
                <a:lnTo>
                  <a:pt x="67" y="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Sobrance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39" name="Freeform 477"/>
          <p:cNvSpPr>
            <a:spLocks/>
          </p:cNvSpPr>
          <p:nvPr/>
        </p:nvSpPr>
        <p:spPr bwMode="auto">
          <a:xfrm>
            <a:off x="6782354" y="2920333"/>
            <a:ext cx="534591" cy="736997"/>
          </a:xfrm>
          <a:custGeom>
            <a:avLst/>
            <a:gdLst>
              <a:gd name="T0" fmla="*/ 2147483647 w 231"/>
              <a:gd name="T1" fmla="*/ 2147483647 h 331"/>
              <a:gd name="T2" fmla="*/ 0 w 231"/>
              <a:gd name="T3" fmla="*/ 2147483647 h 331"/>
              <a:gd name="T4" fmla="*/ 2147483647 w 231"/>
              <a:gd name="T5" fmla="*/ 2147483647 h 331"/>
              <a:gd name="T6" fmla="*/ 2147483647 w 231"/>
              <a:gd name="T7" fmla="*/ 2147483647 h 331"/>
              <a:gd name="T8" fmla="*/ 2147483647 w 231"/>
              <a:gd name="T9" fmla="*/ 2147483647 h 331"/>
              <a:gd name="T10" fmla="*/ 2147483647 w 231"/>
              <a:gd name="T11" fmla="*/ 2147483647 h 331"/>
              <a:gd name="T12" fmla="*/ 2147483647 w 231"/>
              <a:gd name="T13" fmla="*/ 2147483647 h 331"/>
              <a:gd name="T14" fmla="*/ 2147483647 w 231"/>
              <a:gd name="T15" fmla="*/ 2147483647 h 331"/>
              <a:gd name="T16" fmla="*/ 2147483647 w 231"/>
              <a:gd name="T17" fmla="*/ 2147483647 h 331"/>
              <a:gd name="T18" fmla="*/ 2147483647 w 231"/>
              <a:gd name="T19" fmla="*/ 2147483647 h 331"/>
              <a:gd name="T20" fmla="*/ 2147483647 w 231"/>
              <a:gd name="T21" fmla="*/ 2147483647 h 331"/>
              <a:gd name="T22" fmla="*/ 2147483647 w 231"/>
              <a:gd name="T23" fmla="*/ 2147483647 h 331"/>
              <a:gd name="T24" fmla="*/ 2147483647 w 231"/>
              <a:gd name="T25" fmla="*/ 2147483647 h 331"/>
              <a:gd name="T26" fmla="*/ 2147483647 w 231"/>
              <a:gd name="T27" fmla="*/ 2147483647 h 331"/>
              <a:gd name="T28" fmla="*/ 2147483647 w 231"/>
              <a:gd name="T29" fmla="*/ 2147483647 h 331"/>
              <a:gd name="T30" fmla="*/ 2147483647 w 231"/>
              <a:gd name="T31" fmla="*/ 2147483647 h 331"/>
              <a:gd name="T32" fmla="*/ 2147483647 w 231"/>
              <a:gd name="T33" fmla="*/ 2147483647 h 331"/>
              <a:gd name="T34" fmla="*/ 2147483647 w 231"/>
              <a:gd name="T35" fmla="*/ 2147483647 h 331"/>
              <a:gd name="T36" fmla="*/ 2147483647 w 231"/>
              <a:gd name="T37" fmla="*/ 2147483647 h 331"/>
              <a:gd name="T38" fmla="*/ 2147483647 w 231"/>
              <a:gd name="T39" fmla="*/ 2147483647 h 331"/>
              <a:gd name="T40" fmla="*/ 2147483647 w 231"/>
              <a:gd name="T41" fmla="*/ 2147483647 h 331"/>
              <a:gd name="T42" fmla="*/ 2147483647 w 231"/>
              <a:gd name="T43" fmla="*/ 2147483647 h 331"/>
              <a:gd name="T44" fmla="*/ 2147483647 w 231"/>
              <a:gd name="T45" fmla="*/ 2147483647 h 331"/>
              <a:gd name="T46" fmla="*/ 2147483647 w 231"/>
              <a:gd name="T47" fmla="*/ 2147483647 h 331"/>
              <a:gd name="T48" fmla="*/ 2147483647 w 231"/>
              <a:gd name="T49" fmla="*/ 2147483647 h 331"/>
              <a:gd name="T50" fmla="*/ 2147483647 w 231"/>
              <a:gd name="T51" fmla="*/ 2147483647 h 331"/>
              <a:gd name="T52" fmla="*/ 2147483647 w 231"/>
              <a:gd name="T53" fmla="*/ 2147483647 h 331"/>
              <a:gd name="T54" fmla="*/ 2147483647 w 231"/>
              <a:gd name="T55" fmla="*/ 2147483647 h 331"/>
              <a:gd name="T56" fmla="*/ 2147483647 w 231"/>
              <a:gd name="T57" fmla="*/ 2147483647 h 331"/>
              <a:gd name="T58" fmla="*/ 2147483647 w 231"/>
              <a:gd name="T59" fmla="*/ 2147483647 h 331"/>
              <a:gd name="T60" fmla="*/ 2147483647 w 231"/>
              <a:gd name="T61" fmla="*/ 2147483647 h 331"/>
              <a:gd name="T62" fmla="*/ 2147483647 w 231"/>
              <a:gd name="T63" fmla="*/ 2147483647 h 331"/>
              <a:gd name="T64" fmla="*/ 2147483647 w 231"/>
              <a:gd name="T65" fmla="*/ 2147483647 h 331"/>
              <a:gd name="T66" fmla="*/ 2147483647 w 231"/>
              <a:gd name="T67" fmla="*/ 0 h 331"/>
              <a:gd name="T68" fmla="*/ 2147483647 w 231"/>
              <a:gd name="T69" fmla="*/ 2147483647 h 331"/>
              <a:gd name="T70" fmla="*/ 2147483647 w 231"/>
              <a:gd name="T71" fmla="*/ 2147483647 h 331"/>
              <a:gd name="T72" fmla="*/ 2147483647 w 231"/>
              <a:gd name="T73" fmla="*/ 2147483647 h 331"/>
              <a:gd name="T74" fmla="*/ 2147483647 w 231"/>
              <a:gd name="T75" fmla="*/ 2147483647 h 331"/>
              <a:gd name="T76" fmla="*/ 2147483647 w 231"/>
              <a:gd name="T77" fmla="*/ 2147483647 h 331"/>
              <a:gd name="T78" fmla="*/ 2147483647 w 231"/>
              <a:gd name="T79" fmla="*/ 2147483647 h 331"/>
              <a:gd name="T80" fmla="*/ 2147483647 w 231"/>
              <a:gd name="T81" fmla="*/ 2147483647 h 331"/>
              <a:gd name="T82" fmla="*/ 2147483647 w 231"/>
              <a:gd name="T83" fmla="*/ 2147483647 h 331"/>
              <a:gd name="T84" fmla="*/ 2147483647 w 231"/>
              <a:gd name="T85" fmla="*/ 2147483647 h 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331"/>
              <a:gd name="T131" fmla="*/ 231 w 231"/>
              <a:gd name="T132" fmla="*/ 331 h 3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331">
                <a:moveTo>
                  <a:pt x="20" y="96"/>
                </a:moveTo>
                <a:lnTo>
                  <a:pt x="29" y="110"/>
                </a:lnTo>
                <a:lnTo>
                  <a:pt x="14" y="129"/>
                </a:lnTo>
                <a:lnTo>
                  <a:pt x="0" y="132"/>
                </a:lnTo>
                <a:lnTo>
                  <a:pt x="11" y="156"/>
                </a:lnTo>
                <a:lnTo>
                  <a:pt x="25" y="161"/>
                </a:lnTo>
                <a:lnTo>
                  <a:pt x="36" y="194"/>
                </a:lnTo>
                <a:lnTo>
                  <a:pt x="45" y="191"/>
                </a:lnTo>
                <a:lnTo>
                  <a:pt x="53" y="236"/>
                </a:lnTo>
                <a:lnTo>
                  <a:pt x="59" y="278"/>
                </a:lnTo>
                <a:lnTo>
                  <a:pt x="64" y="284"/>
                </a:lnTo>
                <a:lnTo>
                  <a:pt x="57" y="299"/>
                </a:lnTo>
                <a:lnTo>
                  <a:pt x="63" y="312"/>
                </a:lnTo>
                <a:lnTo>
                  <a:pt x="58" y="327"/>
                </a:lnTo>
                <a:lnTo>
                  <a:pt x="71" y="331"/>
                </a:lnTo>
                <a:lnTo>
                  <a:pt x="81" y="309"/>
                </a:lnTo>
                <a:lnTo>
                  <a:pt x="100" y="293"/>
                </a:lnTo>
                <a:lnTo>
                  <a:pt x="118" y="304"/>
                </a:lnTo>
                <a:lnTo>
                  <a:pt x="126" y="293"/>
                </a:lnTo>
                <a:lnTo>
                  <a:pt x="143" y="296"/>
                </a:lnTo>
                <a:lnTo>
                  <a:pt x="155" y="290"/>
                </a:lnTo>
                <a:lnTo>
                  <a:pt x="169" y="284"/>
                </a:lnTo>
                <a:lnTo>
                  <a:pt x="179" y="296"/>
                </a:lnTo>
                <a:lnTo>
                  <a:pt x="211" y="321"/>
                </a:lnTo>
                <a:lnTo>
                  <a:pt x="211" y="320"/>
                </a:lnTo>
                <a:lnTo>
                  <a:pt x="212" y="320"/>
                </a:lnTo>
                <a:lnTo>
                  <a:pt x="212" y="319"/>
                </a:lnTo>
                <a:lnTo>
                  <a:pt x="212" y="318"/>
                </a:lnTo>
                <a:lnTo>
                  <a:pt x="212" y="317"/>
                </a:lnTo>
                <a:lnTo>
                  <a:pt x="212" y="315"/>
                </a:lnTo>
                <a:lnTo>
                  <a:pt x="214" y="313"/>
                </a:lnTo>
                <a:lnTo>
                  <a:pt x="214" y="312"/>
                </a:lnTo>
                <a:lnTo>
                  <a:pt x="214" y="309"/>
                </a:lnTo>
                <a:lnTo>
                  <a:pt x="215" y="306"/>
                </a:lnTo>
                <a:lnTo>
                  <a:pt x="215" y="304"/>
                </a:lnTo>
                <a:lnTo>
                  <a:pt x="216" y="302"/>
                </a:lnTo>
                <a:lnTo>
                  <a:pt x="216" y="299"/>
                </a:lnTo>
                <a:lnTo>
                  <a:pt x="217" y="295"/>
                </a:lnTo>
                <a:lnTo>
                  <a:pt x="217" y="292"/>
                </a:lnTo>
                <a:lnTo>
                  <a:pt x="218" y="289"/>
                </a:lnTo>
                <a:lnTo>
                  <a:pt x="218" y="285"/>
                </a:lnTo>
                <a:lnTo>
                  <a:pt x="219" y="282"/>
                </a:lnTo>
                <a:lnTo>
                  <a:pt x="220" y="279"/>
                </a:lnTo>
                <a:lnTo>
                  <a:pt x="220" y="275"/>
                </a:lnTo>
                <a:lnTo>
                  <a:pt x="221" y="271"/>
                </a:lnTo>
                <a:lnTo>
                  <a:pt x="222" y="268"/>
                </a:lnTo>
                <a:lnTo>
                  <a:pt x="223" y="264"/>
                </a:lnTo>
                <a:lnTo>
                  <a:pt x="223" y="260"/>
                </a:lnTo>
                <a:lnTo>
                  <a:pt x="224" y="256"/>
                </a:lnTo>
                <a:lnTo>
                  <a:pt x="225" y="253"/>
                </a:lnTo>
                <a:lnTo>
                  <a:pt x="227" y="248"/>
                </a:lnTo>
                <a:lnTo>
                  <a:pt x="228" y="245"/>
                </a:lnTo>
                <a:lnTo>
                  <a:pt x="229" y="241"/>
                </a:lnTo>
                <a:lnTo>
                  <a:pt x="230" y="238"/>
                </a:lnTo>
                <a:lnTo>
                  <a:pt x="231" y="233"/>
                </a:lnTo>
                <a:lnTo>
                  <a:pt x="208" y="218"/>
                </a:lnTo>
                <a:lnTo>
                  <a:pt x="205" y="194"/>
                </a:lnTo>
                <a:lnTo>
                  <a:pt x="188" y="174"/>
                </a:lnTo>
                <a:lnTo>
                  <a:pt x="180" y="172"/>
                </a:lnTo>
                <a:lnTo>
                  <a:pt x="185" y="141"/>
                </a:lnTo>
                <a:lnTo>
                  <a:pt x="162" y="105"/>
                </a:lnTo>
                <a:lnTo>
                  <a:pt x="174" y="98"/>
                </a:lnTo>
                <a:lnTo>
                  <a:pt x="178" y="84"/>
                </a:lnTo>
                <a:lnTo>
                  <a:pt x="181" y="72"/>
                </a:lnTo>
                <a:lnTo>
                  <a:pt x="195" y="57"/>
                </a:lnTo>
                <a:lnTo>
                  <a:pt x="208" y="56"/>
                </a:lnTo>
                <a:lnTo>
                  <a:pt x="210" y="33"/>
                </a:lnTo>
                <a:lnTo>
                  <a:pt x="207" y="0"/>
                </a:lnTo>
                <a:lnTo>
                  <a:pt x="197" y="11"/>
                </a:lnTo>
                <a:lnTo>
                  <a:pt x="200" y="24"/>
                </a:lnTo>
                <a:lnTo>
                  <a:pt x="198" y="42"/>
                </a:lnTo>
                <a:lnTo>
                  <a:pt x="175" y="42"/>
                </a:lnTo>
                <a:lnTo>
                  <a:pt x="142" y="47"/>
                </a:lnTo>
                <a:lnTo>
                  <a:pt x="129" y="38"/>
                </a:lnTo>
                <a:lnTo>
                  <a:pt x="109" y="38"/>
                </a:lnTo>
                <a:lnTo>
                  <a:pt x="105" y="25"/>
                </a:lnTo>
                <a:lnTo>
                  <a:pt x="63" y="12"/>
                </a:lnTo>
                <a:lnTo>
                  <a:pt x="54" y="17"/>
                </a:lnTo>
                <a:lnTo>
                  <a:pt x="45" y="8"/>
                </a:lnTo>
                <a:lnTo>
                  <a:pt x="33" y="9"/>
                </a:lnTo>
                <a:lnTo>
                  <a:pt x="32" y="26"/>
                </a:lnTo>
                <a:lnTo>
                  <a:pt x="36" y="42"/>
                </a:lnTo>
                <a:lnTo>
                  <a:pt x="42" y="57"/>
                </a:lnTo>
                <a:lnTo>
                  <a:pt x="37" y="71"/>
                </a:lnTo>
                <a:lnTo>
                  <a:pt x="45" y="90"/>
                </a:lnTo>
                <a:lnTo>
                  <a:pt x="20" y="9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Michalovce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40" name="Freeform 489"/>
          <p:cNvSpPr>
            <a:spLocks/>
          </p:cNvSpPr>
          <p:nvPr/>
        </p:nvSpPr>
        <p:spPr bwMode="auto">
          <a:xfrm>
            <a:off x="6490774" y="3115444"/>
            <a:ext cx="812006" cy="779859"/>
          </a:xfrm>
          <a:custGeom>
            <a:avLst/>
            <a:gdLst>
              <a:gd name="T0" fmla="*/ 2147483647 w 364"/>
              <a:gd name="T1" fmla="*/ 2147483647 h 352"/>
              <a:gd name="T2" fmla="*/ 2147483647 w 364"/>
              <a:gd name="T3" fmla="*/ 2147483647 h 352"/>
              <a:gd name="T4" fmla="*/ 2147483647 w 364"/>
              <a:gd name="T5" fmla="*/ 2147483647 h 352"/>
              <a:gd name="T6" fmla="*/ 2147483647 w 364"/>
              <a:gd name="T7" fmla="*/ 2147483647 h 352"/>
              <a:gd name="T8" fmla="*/ 2147483647 w 364"/>
              <a:gd name="T9" fmla="*/ 2147483647 h 352"/>
              <a:gd name="T10" fmla="*/ 0 w 364"/>
              <a:gd name="T11" fmla="*/ 2147483647 h 352"/>
              <a:gd name="T12" fmla="*/ 2147483647 w 364"/>
              <a:gd name="T13" fmla="*/ 2147483647 h 352"/>
              <a:gd name="T14" fmla="*/ 2147483647 w 364"/>
              <a:gd name="T15" fmla="*/ 2147483647 h 352"/>
              <a:gd name="T16" fmla="*/ 2147483647 w 364"/>
              <a:gd name="T17" fmla="*/ 2147483647 h 352"/>
              <a:gd name="T18" fmla="*/ 2147483647 w 364"/>
              <a:gd name="T19" fmla="*/ 2147483647 h 352"/>
              <a:gd name="T20" fmla="*/ 2147483647 w 364"/>
              <a:gd name="T21" fmla="*/ 2147483647 h 352"/>
              <a:gd name="T22" fmla="*/ 2147483647 w 364"/>
              <a:gd name="T23" fmla="*/ 2147483647 h 352"/>
              <a:gd name="T24" fmla="*/ 2147483647 w 364"/>
              <a:gd name="T25" fmla="*/ 2147483647 h 352"/>
              <a:gd name="T26" fmla="*/ 2147483647 w 364"/>
              <a:gd name="T27" fmla="*/ 2147483647 h 352"/>
              <a:gd name="T28" fmla="*/ 2147483647 w 364"/>
              <a:gd name="T29" fmla="*/ 2147483647 h 352"/>
              <a:gd name="T30" fmla="*/ 2147483647 w 364"/>
              <a:gd name="T31" fmla="*/ 2147483647 h 352"/>
              <a:gd name="T32" fmla="*/ 2147483647 w 364"/>
              <a:gd name="T33" fmla="*/ 2147483647 h 352"/>
              <a:gd name="T34" fmla="*/ 2147483647 w 364"/>
              <a:gd name="T35" fmla="*/ 2147483647 h 352"/>
              <a:gd name="T36" fmla="*/ 2147483647 w 364"/>
              <a:gd name="T37" fmla="*/ 2147483647 h 352"/>
              <a:gd name="T38" fmla="*/ 2147483647 w 364"/>
              <a:gd name="T39" fmla="*/ 2147483647 h 352"/>
              <a:gd name="T40" fmla="*/ 2147483647 w 364"/>
              <a:gd name="T41" fmla="*/ 2147483647 h 352"/>
              <a:gd name="T42" fmla="*/ 2147483647 w 364"/>
              <a:gd name="T43" fmla="*/ 2147483647 h 352"/>
              <a:gd name="T44" fmla="*/ 2147483647 w 364"/>
              <a:gd name="T45" fmla="*/ 2147483647 h 352"/>
              <a:gd name="T46" fmla="*/ 2147483647 w 364"/>
              <a:gd name="T47" fmla="*/ 2147483647 h 352"/>
              <a:gd name="T48" fmla="*/ 2147483647 w 364"/>
              <a:gd name="T49" fmla="*/ 2147483647 h 352"/>
              <a:gd name="T50" fmla="*/ 2147483647 w 364"/>
              <a:gd name="T51" fmla="*/ 2147483647 h 352"/>
              <a:gd name="T52" fmla="*/ 2147483647 w 364"/>
              <a:gd name="T53" fmla="*/ 2147483647 h 352"/>
              <a:gd name="T54" fmla="*/ 2147483647 w 364"/>
              <a:gd name="T55" fmla="*/ 2147483647 h 352"/>
              <a:gd name="T56" fmla="*/ 2147483647 w 364"/>
              <a:gd name="T57" fmla="*/ 2147483647 h 352"/>
              <a:gd name="T58" fmla="*/ 2147483647 w 364"/>
              <a:gd name="T59" fmla="*/ 2147483647 h 352"/>
              <a:gd name="T60" fmla="*/ 2147483647 w 364"/>
              <a:gd name="T61" fmla="*/ 2147483647 h 352"/>
              <a:gd name="T62" fmla="*/ 2147483647 w 364"/>
              <a:gd name="T63" fmla="*/ 2147483647 h 352"/>
              <a:gd name="T64" fmla="*/ 2147483647 w 364"/>
              <a:gd name="T65" fmla="*/ 2147483647 h 352"/>
              <a:gd name="T66" fmla="*/ 2147483647 w 364"/>
              <a:gd name="T67" fmla="*/ 2147483647 h 352"/>
              <a:gd name="T68" fmla="*/ 2147483647 w 364"/>
              <a:gd name="T69" fmla="*/ 2147483647 h 352"/>
              <a:gd name="T70" fmla="*/ 2147483647 w 364"/>
              <a:gd name="T71" fmla="*/ 2147483647 h 352"/>
              <a:gd name="T72" fmla="*/ 2147483647 w 364"/>
              <a:gd name="T73" fmla="*/ 2147483647 h 352"/>
              <a:gd name="T74" fmla="*/ 2147483647 w 364"/>
              <a:gd name="T75" fmla="*/ 2147483647 h 352"/>
              <a:gd name="T76" fmla="*/ 2147483647 w 364"/>
              <a:gd name="T77" fmla="*/ 2147483647 h 352"/>
              <a:gd name="T78" fmla="*/ 2147483647 w 364"/>
              <a:gd name="T79" fmla="*/ 2147483647 h 352"/>
              <a:gd name="T80" fmla="*/ 2147483647 w 364"/>
              <a:gd name="T81" fmla="*/ 2147483647 h 352"/>
              <a:gd name="T82" fmla="*/ 2147483647 w 364"/>
              <a:gd name="T83" fmla="*/ 2147483647 h 352"/>
              <a:gd name="T84" fmla="*/ 2147483647 w 364"/>
              <a:gd name="T85" fmla="*/ 2147483647 h 352"/>
              <a:gd name="T86" fmla="*/ 2147483647 w 364"/>
              <a:gd name="T87" fmla="*/ 2147483647 h 352"/>
              <a:gd name="T88" fmla="*/ 2147483647 w 364"/>
              <a:gd name="T89" fmla="*/ 2147483647 h 352"/>
              <a:gd name="T90" fmla="*/ 2147483647 w 364"/>
              <a:gd name="T91" fmla="*/ 2147483647 h 352"/>
              <a:gd name="T92" fmla="*/ 2147483647 w 364"/>
              <a:gd name="T93" fmla="*/ 2147483647 h 352"/>
              <a:gd name="T94" fmla="*/ 2147483647 w 364"/>
              <a:gd name="T95" fmla="*/ 2147483647 h 352"/>
              <a:gd name="T96" fmla="*/ 2147483647 w 364"/>
              <a:gd name="T97" fmla="*/ 2147483647 h 352"/>
              <a:gd name="T98" fmla="*/ 2147483647 w 364"/>
              <a:gd name="T99" fmla="*/ 2147483647 h 352"/>
              <a:gd name="T100" fmla="*/ 2147483647 w 364"/>
              <a:gd name="T101" fmla="*/ 2147483647 h 352"/>
              <a:gd name="T102" fmla="*/ 2147483647 w 364"/>
              <a:gd name="T103" fmla="*/ 2147483647 h 352"/>
              <a:gd name="T104" fmla="*/ 2147483647 w 364"/>
              <a:gd name="T105" fmla="*/ 2147483647 h 352"/>
              <a:gd name="T106" fmla="*/ 2147483647 w 364"/>
              <a:gd name="T107" fmla="*/ 2147483647 h 352"/>
              <a:gd name="T108" fmla="*/ 2147483647 w 364"/>
              <a:gd name="T109" fmla="*/ 2147483647 h 352"/>
              <a:gd name="T110" fmla="*/ 2147483647 w 364"/>
              <a:gd name="T111" fmla="*/ 2147483647 h 352"/>
              <a:gd name="T112" fmla="*/ 2147483647 w 364"/>
              <a:gd name="T113" fmla="*/ 2147483647 h 352"/>
              <a:gd name="T114" fmla="*/ 2147483647 w 364"/>
              <a:gd name="T115" fmla="*/ 2147483647 h 352"/>
              <a:gd name="T116" fmla="*/ 2147483647 w 364"/>
              <a:gd name="T117" fmla="*/ 2147483647 h 352"/>
              <a:gd name="T118" fmla="*/ 2147483647 w 364"/>
              <a:gd name="T119" fmla="*/ 2147483647 h 352"/>
              <a:gd name="T120" fmla="*/ 2147483647 w 364"/>
              <a:gd name="T121" fmla="*/ 2147483647 h 352"/>
              <a:gd name="T122" fmla="*/ 2147483647 w 364"/>
              <a:gd name="T123" fmla="*/ 2147483647 h 352"/>
              <a:gd name="T124" fmla="*/ 2147483647 w 364"/>
              <a:gd name="T125" fmla="*/ 2147483647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4"/>
              <a:gd name="T190" fmla="*/ 0 h 352"/>
              <a:gd name="T191" fmla="*/ 364 w 364"/>
              <a:gd name="T192" fmla="*/ 352 h 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4" h="352">
                <a:moveTo>
                  <a:pt x="15" y="189"/>
                </a:moveTo>
                <a:lnTo>
                  <a:pt x="13" y="189"/>
                </a:lnTo>
                <a:lnTo>
                  <a:pt x="13" y="188"/>
                </a:lnTo>
                <a:lnTo>
                  <a:pt x="12" y="187"/>
                </a:lnTo>
                <a:lnTo>
                  <a:pt x="12" y="186"/>
                </a:lnTo>
                <a:lnTo>
                  <a:pt x="12" y="185"/>
                </a:lnTo>
                <a:lnTo>
                  <a:pt x="11" y="185"/>
                </a:lnTo>
                <a:lnTo>
                  <a:pt x="11" y="184"/>
                </a:lnTo>
                <a:lnTo>
                  <a:pt x="10" y="184"/>
                </a:lnTo>
                <a:lnTo>
                  <a:pt x="10" y="183"/>
                </a:lnTo>
                <a:lnTo>
                  <a:pt x="10" y="181"/>
                </a:lnTo>
                <a:lnTo>
                  <a:pt x="9" y="181"/>
                </a:lnTo>
                <a:lnTo>
                  <a:pt x="9" y="180"/>
                </a:lnTo>
                <a:lnTo>
                  <a:pt x="8" y="179"/>
                </a:lnTo>
                <a:lnTo>
                  <a:pt x="7" y="178"/>
                </a:lnTo>
                <a:lnTo>
                  <a:pt x="6" y="177"/>
                </a:lnTo>
                <a:lnTo>
                  <a:pt x="5" y="177"/>
                </a:lnTo>
                <a:lnTo>
                  <a:pt x="5" y="176"/>
                </a:lnTo>
                <a:lnTo>
                  <a:pt x="4" y="176"/>
                </a:lnTo>
                <a:lnTo>
                  <a:pt x="4" y="175"/>
                </a:lnTo>
                <a:lnTo>
                  <a:pt x="3" y="175"/>
                </a:lnTo>
                <a:lnTo>
                  <a:pt x="2" y="175"/>
                </a:lnTo>
                <a:lnTo>
                  <a:pt x="2" y="174"/>
                </a:lnTo>
                <a:lnTo>
                  <a:pt x="0" y="174"/>
                </a:lnTo>
                <a:lnTo>
                  <a:pt x="9" y="160"/>
                </a:lnTo>
                <a:lnTo>
                  <a:pt x="42" y="174"/>
                </a:lnTo>
                <a:lnTo>
                  <a:pt x="61" y="152"/>
                </a:lnTo>
                <a:lnTo>
                  <a:pt x="46" y="150"/>
                </a:lnTo>
                <a:lnTo>
                  <a:pt x="59" y="136"/>
                </a:lnTo>
                <a:lnTo>
                  <a:pt x="68" y="139"/>
                </a:lnTo>
                <a:lnTo>
                  <a:pt x="75" y="128"/>
                </a:lnTo>
                <a:lnTo>
                  <a:pt x="53" y="109"/>
                </a:lnTo>
                <a:lnTo>
                  <a:pt x="50" y="76"/>
                </a:lnTo>
                <a:lnTo>
                  <a:pt x="57" y="42"/>
                </a:lnTo>
                <a:lnTo>
                  <a:pt x="48" y="24"/>
                </a:lnTo>
                <a:lnTo>
                  <a:pt x="47" y="8"/>
                </a:lnTo>
                <a:lnTo>
                  <a:pt x="57" y="0"/>
                </a:lnTo>
                <a:lnTo>
                  <a:pt x="67" y="4"/>
                </a:lnTo>
                <a:lnTo>
                  <a:pt x="74" y="16"/>
                </a:lnTo>
                <a:lnTo>
                  <a:pt x="95" y="16"/>
                </a:lnTo>
                <a:lnTo>
                  <a:pt x="106" y="8"/>
                </a:lnTo>
                <a:lnTo>
                  <a:pt x="112" y="16"/>
                </a:lnTo>
                <a:lnTo>
                  <a:pt x="134" y="16"/>
                </a:lnTo>
                <a:lnTo>
                  <a:pt x="155" y="4"/>
                </a:lnTo>
                <a:lnTo>
                  <a:pt x="163" y="18"/>
                </a:lnTo>
                <a:lnTo>
                  <a:pt x="149" y="37"/>
                </a:lnTo>
                <a:lnTo>
                  <a:pt x="134" y="40"/>
                </a:lnTo>
                <a:lnTo>
                  <a:pt x="146" y="64"/>
                </a:lnTo>
                <a:lnTo>
                  <a:pt x="160" y="69"/>
                </a:lnTo>
                <a:lnTo>
                  <a:pt x="170" y="102"/>
                </a:lnTo>
                <a:lnTo>
                  <a:pt x="180" y="99"/>
                </a:lnTo>
                <a:lnTo>
                  <a:pt x="186" y="144"/>
                </a:lnTo>
                <a:lnTo>
                  <a:pt x="193" y="186"/>
                </a:lnTo>
                <a:lnTo>
                  <a:pt x="199" y="191"/>
                </a:lnTo>
                <a:lnTo>
                  <a:pt x="192" y="207"/>
                </a:lnTo>
                <a:lnTo>
                  <a:pt x="197" y="220"/>
                </a:lnTo>
                <a:lnTo>
                  <a:pt x="193" y="235"/>
                </a:lnTo>
                <a:lnTo>
                  <a:pt x="205" y="240"/>
                </a:lnTo>
                <a:lnTo>
                  <a:pt x="215" y="217"/>
                </a:lnTo>
                <a:lnTo>
                  <a:pt x="234" y="201"/>
                </a:lnTo>
                <a:lnTo>
                  <a:pt x="253" y="212"/>
                </a:lnTo>
                <a:lnTo>
                  <a:pt x="261" y="201"/>
                </a:lnTo>
                <a:lnTo>
                  <a:pt x="277" y="205"/>
                </a:lnTo>
                <a:lnTo>
                  <a:pt x="288" y="198"/>
                </a:lnTo>
                <a:lnTo>
                  <a:pt x="304" y="192"/>
                </a:lnTo>
                <a:lnTo>
                  <a:pt x="314" y="204"/>
                </a:lnTo>
                <a:lnTo>
                  <a:pt x="346" y="229"/>
                </a:lnTo>
                <a:lnTo>
                  <a:pt x="364" y="266"/>
                </a:lnTo>
                <a:lnTo>
                  <a:pt x="363" y="267"/>
                </a:lnTo>
                <a:lnTo>
                  <a:pt x="363" y="269"/>
                </a:lnTo>
                <a:lnTo>
                  <a:pt x="362" y="270"/>
                </a:lnTo>
                <a:lnTo>
                  <a:pt x="362" y="272"/>
                </a:lnTo>
                <a:lnTo>
                  <a:pt x="360" y="273"/>
                </a:lnTo>
                <a:lnTo>
                  <a:pt x="359" y="275"/>
                </a:lnTo>
                <a:lnTo>
                  <a:pt x="358" y="277"/>
                </a:lnTo>
                <a:lnTo>
                  <a:pt x="357" y="279"/>
                </a:lnTo>
                <a:lnTo>
                  <a:pt x="356" y="282"/>
                </a:lnTo>
                <a:lnTo>
                  <a:pt x="355" y="284"/>
                </a:lnTo>
                <a:lnTo>
                  <a:pt x="353" y="287"/>
                </a:lnTo>
                <a:lnTo>
                  <a:pt x="352" y="289"/>
                </a:lnTo>
                <a:lnTo>
                  <a:pt x="350" y="291"/>
                </a:lnTo>
                <a:lnTo>
                  <a:pt x="349" y="294"/>
                </a:lnTo>
                <a:lnTo>
                  <a:pt x="346" y="297"/>
                </a:lnTo>
                <a:lnTo>
                  <a:pt x="344" y="299"/>
                </a:lnTo>
                <a:lnTo>
                  <a:pt x="342" y="301"/>
                </a:lnTo>
                <a:lnTo>
                  <a:pt x="340" y="303"/>
                </a:lnTo>
                <a:lnTo>
                  <a:pt x="338" y="304"/>
                </a:lnTo>
                <a:lnTo>
                  <a:pt x="335" y="307"/>
                </a:lnTo>
                <a:lnTo>
                  <a:pt x="333" y="308"/>
                </a:lnTo>
                <a:lnTo>
                  <a:pt x="331" y="310"/>
                </a:lnTo>
                <a:lnTo>
                  <a:pt x="329" y="311"/>
                </a:lnTo>
                <a:lnTo>
                  <a:pt x="327" y="311"/>
                </a:lnTo>
                <a:lnTo>
                  <a:pt x="323" y="312"/>
                </a:lnTo>
                <a:lnTo>
                  <a:pt x="321" y="312"/>
                </a:lnTo>
                <a:lnTo>
                  <a:pt x="318" y="312"/>
                </a:lnTo>
                <a:lnTo>
                  <a:pt x="316" y="312"/>
                </a:lnTo>
                <a:lnTo>
                  <a:pt x="313" y="311"/>
                </a:lnTo>
                <a:lnTo>
                  <a:pt x="310" y="309"/>
                </a:lnTo>
                <a:lnTo>
                  <a:pt x="307" y="308"/>
                </a:lnTo>
                <a:lnTo>
                  <a:pt x="305" y="307"/>
                </a:lnTo>
                <a:lnTo>
                  <a:pt x="302" y="304"/>
                </a:lnTo>
                <a:lnTo>
                  <a:pt x="298" y="303"/>
                </a:lnTo>
                <a:lnTo>
                  <a:pt x="295" y="302"/>
                </a:lnTo>
                <a:lnTo>
                  <a:pt x="293" y="301"/>
                </a:lnTo>
                <a:lnTo>
                  <a:pt x="290" y="300"/>
                </a:lnTo>
                <a:lnTo>
                  <a:pt x="287" y="300"/>
                </a:lnTo>
                <a:lnTo>
                  <a:pt x="283" y="299"/>
                </a:lnTo>
                <a:lnTo>
                  <a:pt x="281" y="298"/>
                </a:lnTo>
                <a:lnTo>
                  <a:pt x="278" y="298"/>
                </a:lnTo>
                <a:lnTo>
                  <a:pt x="275" y="297"/>
                </a:lnTo>
                <a:lnTo>
                  <a:pt x="271" y="297"/>
                </a:lnTo>
                <a:lnTo>
                  <a:pt x="269" y="297"/>
                </a:lnTo>
                <a:lnTo>
                  <a:pt x="266" y="297"/>
                </a:lnTo>
                <a:lnTo>
                  <a:pt x="263" y="297"/>
                </a:lnTo>
                <a:lnTo>
                  <a:pt x="260" y="297"/>
                </a:lnTo>
                <a:lnTo>
                  <a:pt x="257" y="297"/>
                </a:lnTo>
                <a:lnTo>
                  <a:pt x="255" y="298"/>
                </a:lnTo>
                <a:lnTo>
                  <a:pt x="252" y="298"/>
                </a:lnTo>
                <a:lnTo>
                  <a:pt x="250" y="299"/>
                </a:lnTo>
                <a:lnTo>
                  <a:pt x="247" y="300"/>
                </a:lnTo>
                <a:lnTo>
                  <a:pt x="244" y="301"/>
                </a:lnTo>
                <a:lnTo>
                  <a:pt x="242" y="302"/>
                </a:lnTo>
                <a:lnTo>
                  <a:pt x="240" y="304"/>
                </a:lnTo>
                <a:lnTo>
                  <a:pt x="238" y="306"/>
                </a:lnTo>
                <a:lnTo>
                  <a:pt x="235" y="308"/>
                </a:lnTo>
                <a:lnTo>
                  <a:pt x="233" y="310"/>
                </a:lnTo>
                <a:lnTo>
                  <a:pt x="232" y="312"/>
                </a:lnTo>
                <a:lnTo>
                  <a:pt x="230" y="314"/>
                </a:lnTo>
                <a:lnTo>
                  <a:pt x="229" y="316"/>
                </a:lnTo>
                <a:lnTo>
                  <a:pt x="227" y="320"/>
                </a:lnTo>
                <a:lnTo>
                  <a:pt x="226" y="322"/>
                </a:lnTo>
                <a:lnTo>
                  <a:pt x="223" y="325"/>
                </a:lnTo>
                <a:lnTo>
                  <a:pt x="221" y="327"/>
                </a:lnTo>
                <a:lnTo>
                  <a:pt x="218" y="331"/>
                </a:lnTo>
                <a:lnTo>
                  <a:pt x="216" y="333"/>
                </a:lnTo>
                <a:lnTo>
                  <a:pt x="214" y="335"/>
                </a:lnTo>
                <a:lnTo>
                  <a:pt x="210" y="337"/>
                </a:lnTo>
                <a:lnTo>
                  <a:pt x="208" y="339"/>
                </a:lnTo>
                <a:lnTo>
                  <a:pt x="205" y="341"/>
                </a:lnTo>
                <a:lnTo>
                  <a:pt x="202" y="344"/>
                </a:lnTo>
                <a:lnTo>
                  <a:pt x="199" y="346"/>
                </a:lnTo>
                <a:lnTo>
                  <a:pt x="196" y="347"/>
                </a:lnTo>
                <a:lnTo>
                  <a:pt x="193" y="348"/>
                </a:lnTo>
                <a:lnTo>
                  <a:pt x="190" y="349"/>
                </a:lnTo>
                <a:lnTo>
                  <a:pt x="186" y="350"/>
                </a:lnTo>
                <a:lnTo>
                  <a:pt x="183" y="351"/>
                </a:lnTo>
                <a:lnTo>
                  <a:pt x="180" y="352"/>
                </a:lnTo>
                <a:lnTo>
                  <a:pt x="177" y="352"/>
                </a:lnTo>
                <a:lnTo>
                  <a:pt x="173" y="352"/>
                </a:lnTo>
                <a:lnTo>
                  <a:pt x="170" y="352"/>
                </a:lnTo>
                <a:lnTo>
                  <a:pt x="168" y="352"/>
                </a:lnTo>
                <a:lnTo>
                  <a:pt x="165" y="351"/>
                </a:lnTo>
                <a:lnTo>
                  <a:pt x="161" y="350"/>
                </a:lnTo>
                <a:lnTo>
                  <a:pt x="158" y="349"/>
                </a:lnTo>
                <a:lnTo>
                  <a:pt x="155" y="347"/>
                </a:lnTo>
                <a:lnTo>
                  <a:pt x="153" y="345"/>
                </a:lnTo>
                <a:lnTo>
                  <a:pt x="149" y="343"/>
                </a:lnTo>
                <a:lnTo>
                  <a:pt x="147" y="340"/>
                </a:lnTo>
                <a:lnTo>
                  <a:pt x="144" y="337"/>
                </a:lnTo>
                <a:lnTo>
                  <a:pt x="142" y="334"/>
                </a:lnTo>
                <a:lnTo>
                  <a:pt x="140" y="331"/>
                </a:lnTo>
                <a:lnTo>
                  <a:pt x="137" y="326"/>
                </a:lnTo>
                <a:lnTo>
                  <a:pt x="136" y="324"/>
                </a:lnTo>
                <a:lnTo>
                  <a:pt x="135" y="322"/>
                </a:lnTo>
                <a:lnTo>
                  <a:pt x="134" y="320"/>
                </a:lnTo>
                <a:lnTo>
                  <a:pt x="133" y="317"/>
                </a:lnTo>
                <a:lnTo>
                  <a:pt x="132" y="315"/>
                </a:lnTo>
                <a:lnTo>
                  <a:pt x="131" y="313"/>
                </a:lnTo>
                <a:lnTo>
                  <a:pt x="130" y="311"/>
                </a:lnTo>
                <a:lnTo>
                  <a:pt x="129" y="309"/>
                </a:lnTo>
                <a:lnTo>
                  <a:pt x="127" y="307"/>
                </a:lnTo>
                <a:lnTo>
                  <a:pt x="126" y="304"/>
                </a:lnTo>
                <a:lnTo>
                  <a:pt x="124" y="302"/>
                </a:lnTo>
                <a:lnTo>
                  <a:pt x="123" y="300"/>
                </a:lnTo>
                <a:lnTo>
                  <a:pt x="122" y="298"/>
                </a:lnTo>
                <a:lnTo>
                  <a:pt x="121" y="296"/>
                </a:lnTo>
                <a:lnTo>
                  <a:pt x="120" y="294"/>
                </a:lnTo>
                <a:lnTo>
                  <a:pt x="119" y="291"/>
                </a:lnTo>
                <a:lnTo>
                  <a:pt x="118" y="290"/>
                </a:lnTo>
                <a:lnTo>
                  <a:pt x="117" y="288"/>
                </a:lnTo>
                <a:lnTo>
                  <a:pt x="116" y="286"/>
                </a:lnTo>
                <a:lnTo>
                  <a:pt x="115" y="284"/>
                </a:lnTo>
                <a:lnTo>
                  <a:pt x="114" y="282"/>
                </a:lnTo>
                <a:lnTo>
                  <a:pt x="111" y="279"/>
                </a:lnTo>
                <a:lnTo>
                  <a:pt x="110" y="278"/>
                </a:lnTo>
                <a:lnTo>
                  <a:pt x="109" y="276"/>
                </a:lnTo>
                <a:lnTo>
                  <a:pt x="108" y="274"/>
                </a:lnTo>
                <a:lnTo>
                  <a:pt x="107" y="272"/>
                </a:lnTo>
                <a:lnTo>
                  <a:pt x="106" y="271"/>
                </a:lnTo>
                <a:lnTo>
                  <a:pt x="105" y="269"/>
                </a:lnTo>
                <a:lnTo>
                  <a:pt x="104" y="266"/>
                </a:lnTo>
                <a:lnTo>
                  <a:pt x="103" y="265"/>
                </a:lnTo>
                <a:lnTo>
                  <a:pt x="102" y="263"/>
                </a:lnTo>
                <a:lnTo>
                  <a:pt x="100" y="261"/>
                </a:lnTo>
                <a:lnTo>
                  <a:pt x="99" y="260"/>
                </a:lnTo>
                <a:lnTo>
                  <a:pt x="98" y="258"/>
                </a:lnTo>
                <a:lnTo>
                  <a:pt x="97" y="255"/>
                </a:lnTo>
                <a:lnTo>
                  <a:pt x="96" y="254"/>
                </a:lnTo>
                <a:lnTo>
                  <a:pt x="95" y="252"/>
                </a:lnTo>
                <a:lnTo>
                  <a:pt x="94" y="251"/>
                </a:lnTo>
                <a:lnTo>
                  <a:pt x="93" y="249"/>
                </a:lnTo>
                <a:lnTo>
                  <a:pt x="93" y="248"/>
                </a:lnTo>
                <a:lnTo>
                  <a:pt x="92" y="247"/>
                </a:lnTo>
                <a:lnTo>
                  <a:pt x="91" y="245"/>
                </a:lnTo>
                <a:lnTo>
                  <a:pt x="90" y="244"/>
                </a:lnTo>
                <a:lnTo>
                  <a:pt x="89" y="242"/>
                </a:lnTo>
                <a:lnTo>
                  <a:pt x="87" y="240"/>
                </a:lnTo>
                <a:lnTo>
                  <a:pt x="86" y="239"/>
                </a:lnTo>
                <a:lnTo>
                  <a:pt x="86" y="238"/>
                </a:lnTo>
                <a:lnTo>
                  <a:pt x="85" y="237"/>
                </a:lnTo>
                <a:lnTo>
                  <a:pt x="84" y="235"/>
                </a:lnTo>
                <a:lnTo>
                  <a:pt x="83" y="234"/>
                </a:lnTo>
                <a:lnTo>
                  <a:pt x="83" y="233"/>
                </a:lnTo>
                <a:lnTo>
                  <a:pt x="82" y="232"/>
                </a:lnTo>
                <a:lnTo>
                  <a:pt x="81" y="230"/>
                </a:lnTo>
                <a:lnTo>
                  <a:pt x="81" y="229"/>
                </a:lnTo>
                <a:lnTo>
                  <a:pt x="80" y="228"/>
                </a:lnTo>
                <a:lnTo>
                  <a:pt x="79" y="227"/>
                </a:lnTo>
                <a:lnTo>
                  <a:pt x="79" y="226"/>
                </a:lnTo>
                <a:lnTo>
                  <a:pt x="78" y="225"/>
                </a:lnTo>
                <a:lnTo>
                  <a:pt x="78" y="224"/>
                </a:lnTo>
                <a:lnTo>
                  <a:pt x="77" y="224"/>
                </a:lnTo>
                <a:lnTo>
                  <a:pt x="77" y="223"/>
                </a:lnTo>
                <a:lnTo>
                  <a:pt x="75" y="222"/>
                </a:lnTo>
                <a:lnTo>
                  <a:pt x="75" y="221"/>
                </a:lnTo>
                <a:lnTo>
                  <a:pt x="74" y="221"/>
                </a:lnTo>
                <a:lnTo>
                  <a:pt x="73" y="221"/>
                </a:lnTo>
                <a:lnTo>
                  <a:pt x="72" y="221"/>
                </a:lnTo>
                <a:lnTo>
                  <a:pt x="71" y="221"/>
                </a:lnTo>
                <a:lnTo>
                  <a:pt x="70" y="221"/>
                </a:lnTo>
                <a:lnTo>
                  <a:pt x="68" y="221"/>
                </a:lnTo>
                <a:lnTo>
                  <a:pt x="67" y="221"/>
                </a:lnTo>
                <a:lnTo>
                  <a:pt x="65" y="221"/>
                </a:lnTo>
                <a:lnTo>
                  <a:pt x="64" y="221"/>
                </a:lnTo>
                <a:lnTo>
                  <a:pt x="61" y="221"/>
                </a:lnTo>
                <a:lnTo>
                  <a:pt x="59" y="221"/>
                </a:lnTo>
                <a:lnTo>
                  <a:pt x="57" y="221"/>
                </a:lnTo>
                <a:lnTo>
                  <a:pt x="55" y="221"/>
                </a:lnTo>
                <a:lnTo>
                  <a:pt x="53" y="220"/>
                </a:lnTo>
                <a:lnTo>
                  <a:pt x="49" y="220"/>
                </a:lnTo>
                <a:lnTo>
                  <a:pt x="47" y="218"/>
                </a:lnTo>
                <a:lnTo>
                  <a:pt x="45" y="217"/>
                </a:lnTo>
                <a:lnTo>
                  <a:pt x="42" y="216"/>
                </a:lnTo>
                <a:lnTo>
                  <a:pt x="40" y="215"/>
                </a:lnTo>
                <a:lnTo>
                  <a:pt x="37" y="214"/>
                </a:lnTo>
                <a:lnTo>
                  <a:pt x="34" y="213"/>
                </a:lnTo>
                <a:lnTo>
                  <a:pt x="32" y="211"/>
                </a:lnTo>
                <a:lnTo>
                  <a:pt x="30" y="210"/>
                </a:lnTo>
                <a:lnTo>
                  <a:pt x="28" y="208"/>
                </a:lnTo>
                <a:lnTo>
                  <a:pt x="24" y="204"/>
                </a:lnTo>
                <a:lnTo>
                  <a:pt x="22" y="202"/>
                </a:lnTo>
                <a:lnTo>
                  <a:pt x="20" y="200"/>
                </a:lnTo>
                <a:lnTo>
                  <a:pt x="18" y="197"/>
                </a:lnTo>
                <a:lnTo>
                  <a:pt x="16" y="193"/>
                </a:lnTo>
                <a:lnTo>
                  <a:pt x="15" y="18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Trebišov</a:t>
            </a:r>
          </a:p>
        </p:txBody>
      </p:sp>
      <p:sp>
        <p:nvSpPr>
          <p:cNvPr id="41" name="Freeform 499"/>
          <p:cNvSpPr>
            <a:spLocks/>
          </p:cNvSpPr>
          <p:nvPr/>
        </p:nvSpPr>
        <p:spPr bwMode="auto">
          <a:xfrm>
            <a:off x="6443773" y="2541640"/>
            <a:ext cx="450056" cy="615554"/>
          </a:xfrm>
          <a:custGeom>
            <a:avLst/>
            <a:gdLst>
              <a:gd name="T0" fmla="*/ 2147483647 w 202"/>
              <a:gd name="T1" fmla="*/ 2147483647 h 272"/>
              <a:gd name="T2" fmla="*/ 2147483647 w 202"/>
              <a:gd name="T3" fmla="*/ 2147483647 h 272"/>
              <a:gd name="T4" fmla="*/ 2147483647 w 202"/>
              <a:gd name="T5" fmla="*/ 2147483647 h 272"/>
              <a:gd name="T6" fmla="*/ 2147483647 w 202"/>
              <a:gd name="T7" fmla="*/ 2147483647 h 272"/>
              <a:gd name="T8" fmla="*/ 2147483647 w 202"/>
              <a:gd name="T9" fmla="*/ 2147483647 h 272"/>
              <a:gd name="T10" fmla="*/ 2147483647 w 202"/>
              <a:gd name="T11" fmla="*/ 2147483647 h 272"/>
              <a:gd name="T12" fmla="*/ 2147483647 w 202"/>
              <a:gd name="T13" fmla="*/ 0 h 272"/>
              <a:gd name="T14" fmla="*/ 2147483647 w 202"/>
              <a:gd name="T15" fmla="*/ 2147483647 h 272"/>
              <a:gd name="T16" fmla="*/ 2147483647 w 202"/>
              <a:gd name="T17" fmla="*/ 2147483647 h 272"/>
              <a:gd name="T18" fmla="*/ 2147483647 w 202"/>
              <a:gd name="T19" fmla="*/ 2147483647 h 272"/>
              <a:gd name="T20" fmla="*/ 2147483647 w 202"/>
              <a:gd name="T21" fmla="*/ 2147483647 h 272"/>
              <a:gd name="T22" fmla="*/ 2147483647 w 202"/>
              <a:gd name="T23" fmla="*/ 2147483647 h 272"/>
              <a:gd name="T24" fmla="*/ 2147483647 w 202"/>
              <a:gd name="T25" fmla="*/ 2147483647 h 272"/>
              <a:gd name="T26" fmla="*/ 2147483647 w 202"/>
              <a:gd name="T27" fmla="*/ 2147483647 h 272"/>
              <a:gd name="T28" fmla="*/ 2147483647 w 202"/>
              <a:gd name="T29" fmla="*/ 2147483647 h 272"/>
              <a:gd name="T30" fmla="*/ 2147483647 w 202"/>
              <a:gd name="T31" fmla="*/ 2147483647 h 272"/>
              <a:gd name="T32" fmla="*/ 2147483647 w 202"/>
              <a:gd name="T33" fmla="*/ 2147483647 h 272"/>
              <a:gd name="T34" fmla="*/ 2147483647 w 202"/>
              <a:gd name="T35" fmla="*/ 2147483647 h 272"/>
              <a:gd name="T36" fmla="*/ 2147483647 w 202"/>
              <a:gd name="T37" fmla="*/ 2147483647 h 272"/>
              <a:gd name="T38" fmla="*/ 2147483647 w 202"/>
              <a:gd name="T39" fmla="*/ 2147483647 h 272"/>
              <a:gd name="T40" fmla="*/ 2147483647 w 202"/>
              <a:gd name="T41" fmla="*/ 2147483647 h 272"/>
              <a:gd name="T42" fmla="*/ 2147483647 w 202"/>
              <a:gd name="T43" fmla="*/ 2147483647 h 272"/>
              <a:gd name="T44" fmla="*/ 2147483647 w 202"/>
              <a:gd name="T45" fmla="*/ 2147483647 h 272"/>
              <a:gd name="T46" fmla="*/ 2147483647 w 202"/>
              <a:gd name="T47" fmla="*/ 2147483647 h 272"/>
              <a:gd name="T48" fmla="*/ 2147483647 w 202"/>
              <a:gd name="T49" fmla="*/ 2147483647 h 272"/>
              <a:gd name="T50" fmla="*/ 2147483647 w 202"/>
              <a:gd name="T51" fmla="*/ 2147483647 h 272"/>
              <a:gd name="T52" fmla="*/ 2147483647 w 202"/>
              <a:gd name="T53" fmla="*/ 2147483647 h 272"/>
              <a:gd name="T54" fmla="*/ 2147483647 w 202"/>
              <a:gd name="T55" fmla="*/ 2147483647 h 272"/>
              <a:gd name="T56" fmla="*/ 2147483647 w 202"/>
              <a:gd name="T57" fmla="*/ 2147483647 h 272"/>
              <a:gd name="T58" fmla="*/ 2147483647 w 202"/>
              <a:gd name="T59" fmla="*/ 2147483647 h 272"/>
              <a:gd name="T60" fmla="*/ 2147483647 w 202"/>
              <a:gd name="T61" fmla="*/ 2147483647 h 272"/>
              <a:gd name="T62" fmla="*/ 2147483647 w 202"/>
              <a:gd name="T63" fmla="*/ 2147483647 h 272"/>
              <a:gd name="T64" fmla="*/ 2147483647 w 202"/>
              <a:gd name="T65" fmla="*/ 2147483647 h 272"/>
              <a:gd name="T66" fmla="*/ 2147483647 w 202"/>
              <a:gd name="T67" fmla="*/ 2147483647 h 272"/>
              <a:gd name="T68" fmla="*/ 2147483647 w 202"/>
              <a:gd name="T69" fmla="*/ 2147483647 h 272"/>
              <a:gd name="T70" fmla="*/ 2147483647 w 202"/>
              <a:gd name="T71" fmla="*/ 2147483647 h 272"/>
              <a:gd name="T72" fmla="*/ 2147483647 w 202"/>
              <a:gd name="T73" fmla="*/ 2147483647 h 272"/>
              <a:gd name="T74" fmla="*/ 2147483647 w 202"/>
              <a:gd name="T75" fmla="*/ 2147483647 h 272"/>
              <a:gd name="T76" fmla="*/ 2147483647 w 202"/>
              <a:gd name="T77" fmla="*/ 2147483647 h 272"/>
              <a:gd name="T78" fmla="*/ 2147483647 w 202"/>
              <a:gd name="T79" fmla="*/ 2147483647 h 272"/>
              <a:gd name="T80" fmla="*/ 2147483647 w 202"/>
              <a:gd name="T81" fmla="*/ 2147483647 h 272"/>
              <a:gd name="T82" fmla="*/ 2147483647 w 202"/>
              <a:gd name="T83" fmla="*/ 2147483647 h 272"/>
              <a:gd name="T84" fmla="*/ 2147483647 w 202"/>
              <a:gd name="T85" fmla="*/ 2147483647 h 272"/>
              <a:gd name="T86" fmla="*/ 2147483647 w 202"/>
              <a:gd name="T87" fmla="*/ 2147483647 h 272"/>
              <a:gd name="T88" fmla="*/ 2147483647 w 202"/>
              <a:gd name="T89" fmla="*/ 2147483647 h 272"/>
              <a:gd name="T90" fmla="*/ 0 w 202"/>
              <a:gd name="T91" fmla="*/ 2147483647 h 272"/>
              <a:gd name="T92" fmla="*/ 2147483647 w 202"/>
              <a:gd name="T93" fmla="*/ 2147483647 h 272"/>
              <a:gd name="T94" fmla="*/ 2147483647 w 202"/>
              <a:gd name="T95" fmla="*/ 2147483647 h 272"/>
              <a:gd name="T96" fmla="*/ 2147483647 w 202"/>
              <a:gd name="T97" fmla="*/ 2147483647 h 272"/>
              <a:gd name="T98" fmla="*/ 2147483647 w 202"/>
              <a:gd name="T99" fmla="*/ 2147483647 h 272"/>
              <a:gd name="T100" fmla="*/ 2147483647 w 202"/>
              <a:gd name="T101" fmla="*/ 2147483647 h 272"/>
              <a:gd name="T102" fmla="*/ 2147483647 w 202"/>
              <a:gd name="T103" fmla="*/ 2147483647 h 272"/>
              <a:gd name="T104" fmla="*/ 2147483647 w 202"/>
              <a:gd name="T105" fmla="*/ 2147483647 h 2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2"/>
              <a:gd name="T160" fmla="*/ 0 h 272"/>
              <a:gd name="T161" fmla="*/ 202 w 202"/>
              <a:gd name="T162" fmla="*/ 272 h 2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2" h="272">
                <a:moveTo>
                  <a:pt x="79" y="15"/>
                </a:moveTo>
                <a:lnTo>
                  <a:pt x="100" y="57"/>
                </a:lnTo>
                <a:lnTo>
                  <a:pt x="122" y="65"/>
                </a:lnTo>
                <a:lnTo>
                  <a:pt x="124" y="53"/>
                </a:lnTo>
                <a:lnTo>
                  <a:pt x="152" y="29"/>
                </a:lnTo>
                <a:lnTo>
                  <a:pt x="144" y="12"/>
                </a:lnTo>
                <a:lnTo>
                  <a:pt x="153" y="0"/>
                </a:lnTo>
                <a:lnTo>
                  <a:pt x="161" y="25"/>
                </a:lnTo>
                <a:lnTo>
                  <a:pt x="170" y="38"/>
                </a:lnTo>
                <a:lnTo>
                  <a:pt x="173" y="51"/>
                </a:lnTo>
                <a:lnTo>
                  <a:pt x="162" y="74"/>
                </a:lnTo>
                <a:lnTo>
                  <a:pt x="171" y="78"/>
                </a:lnTo>
                <a:lnTo>
                  <a:pt x="173" y="93"/>
                </a:lnTo>
                <a:lnTo>
                  <a:pt x="179" y="108"/>
                </a:lnTo>
                <a:lnTo>
                  <a:pt x="191" y="119"/>
                </a:lnTo>
                <a:lnTo>
                  <a:pt x="186" y="143"/>
                </a:lnTo>
                <a:lnTo>
                  <a:pt x="181" y="150"/>
                </a:lnTo>
                <a:lnTo>
                  <a:pt x="183" y="170"/>
                </a:lnTo>
                <a:lnTo>
                  <a:pt x="189" y="173"/>
                </a:lnTo>
                <a:lnTo>
                  <a:pt x="189" y="190"/>
                </a:lnTo>
                <a:lnTo>
                  <a:pt x="193" y="206"/>
                </a:lnTo>
                <a:lnTo>
                  <a:pt x="199" y="221"/>
                </a:lnTo>
                <a:lnTo>
                  <a:pt x="194" y="235"/>
                </a:lnTo>
                <a:lnTo>
                  <a:pt x="202" y="254"/>
                </a:lnTo>
                <a:lnTo>
                  <a:pt x="178" y="260"/>
                </a:lnTo>
                <a:lnTo>
                  <a:pt x="156" y="272"/>
                </a:lnTo>
                <a:lnTo>
                  <a:pt x="134" y="272"/>
                </a:lnTo>
                <a:lnTo>
                  <a:pt x="128" y="264"/>
                </a:lnTo>
                <a:lnTo>
                  <a:pt x="117" y="272"/>
                </a:lnTo>
                <a:lnTo>
                  <a:pt x="96" y="272"/>
                </a:lnTo>
                <a:lnTo>
                  <a:pt x="90" y="261"/>
                </a:lnTo>
                <a:lnTo>
                  <a:pt x="89" y="261"/>
                </a:lnTo>
                <a:lnTo>
                  <a:pt x="67" y="248"/>
                </a:lnTo>
                <a:lnTo>
                  <a:pt x="67" y="232"/>
                </a:lnTo>
                <a:lnTo>
                  <a:pt x="53" y="225"/>
                </a:lnTo>
                <a:lnTo>
                  <a:pt x="44" y="193"/>
                </a:lnTo>
                <a:lnTo>
                  <a:pt x="40" y="179"/>
                </a:lnTo>
                <a:lnTo>
                  <a:pt x="42" y="168"/>
                </a:lnTo>
                <a:lnTo>
                  <a:pt x="33" y="162"/>
                </a:lnTo>
                <a:lnTo>
                  <a:pt x="31" y="149"/>
                </a:lnTo>
                <a:lnTo>
                  <a:pt x="22" y="138"/>
                </a:lnTo>
                <a:lnTo>
                  <a:pt x="13" y="133"/>
                </a:lnTo>
                <a:lnTo>
                  <a:pt x="13" y="122"/>
                </a:lnTo>
                <a:lnTo>
                  <a:pt x="2" y="114"/>
                </a:lnTo>
                <a:lnTo>
                  <a:pt x="13" y="109"/>
                </a:lnTo>
                <a:lnTo>
                  <a:pt x="0" y="96"/>
                </a:lnTo>
                <a:lnTo>
                  <a:pt x="7" y="89"/>
                </a:lnTo>
                <a:lnTo>
                  <a:pt x="7" y="73"/>
                </a:lnTo>
                <a:lnTo>
                  <a:pt x="35" y="49"/>
                </a:lnTo>
                <a:lnTo>
                  <a:pt x="53" y="57"/>
                </a:lnTo>
                <a:lnTo>
                  <a:pt x="72" y="46"/>
                </a:lnTo>
                <a:lnTo>
                  <a:pt x="66" y="15"/>
                </a:lnTo>
                <a:lnTo>
                  <a:pt x="79" y="1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Vranov nad Topľou</a:t>
            </a:r>
          </a:p>
        </p:txBody>
      </p:sp>
      <p:sp>
        <p:nvSpPr>
          <p:cNvPr id="43" name="Freeform 548"/>
          <p:cNvSpPr>
            <a:spLocks/>
          </p:cNvSpPr>
          <p:nvPr/>
        </p:nvSpPr>
        <p:spPr bwMode="auto">
          <a:xfrm>
            <a:off x="5518503" y="2867751"/>
            <a:ext cx="585788" cy="494110"/>
          </a:xfrm>
          <a:custGeom>
            <a:avLst/>
            <a:gdLst>
              <a:gd name="T0" fmla="*/ 2147483647 w 263"/>
              <a:gd name="T1" fmla="*/ 2147483647 h 223"/>
              <a:gd name="T2" fmla="*/ 2147483647 w 263"/>
              <a:gd name="T3" fmla="*/ 2147483647 h 223"/>
              <a:gd name="T4" fmla="*/ 2147483647 w 263"/>
              <a:gd name="T5" fmla="*/ 2147483647 h 223"/>
              <a:gd name="T6" fmla="*/ 2147483647 w 263"/>
              <a:gd name="T7" fmla="*/ 2147483647 h 223"/>
              <a:gd name="T8" fmla="*/ 2147483647 w 263"/>
              <a:gd name="T9" fmla="*/ 2147483647 h 223"/>
              <a:gd name="T10" fmla="*/ 2147483647 w 263"/>
              <a:gd name="T11" fmla="*/ 2147483647 h 223"/>
              <a:gd name="T12" fmla="*/ 2147483647 w 263"/>
              <a:gd name="T13" fmla="*/ 2147483647 h 223"/>
              <a:gd name="T14" fmla="*/ 2147483647 w 263"/>
              <a:gd name="T15" fmla="*/ 0 h 223"/>
              <a:gd name="T16" fmla="*/ 2147483647 w 263"/>
              <a:gd name="T17" fmla="*/ 2147483647 h 223"/>
              <a:gd name="T18" fmla="*/ 2147483647 w 263"/>
              <a:gd name="T19" fmla="*/ 2147483647 h 223"/>
              <a:gd name="T20" fmla="*/ 2147483647 w 263"/>
              <a:gd name="T21" fmla="*/ 2147483647 h 223"/>
              <a:gd name="T22" fmla="*/ 2147483647 w 263"/>
              <a:gd name="T23" fmla="*/ 2147483647 h 223"/>
              <a:gd name="T24" fmla="*/ 2147483647 w 263"/>
              <a:gd name="T25" fmla="*/ 2147483647 h 223"/>
              <a:gd name="T26" fmla="*/ 2147483647 w 263"/>
              <a:gd name="T27" fmla="*/ 2147483647 h 223"/>
              <a:gd name="T28" fmla="*/ 2147483647 w 263"/>
              <a:gd name="T29" fmla="*/ 2147483647 h 223"/>
              <a:gd name="T30" fmla="*/ 2147483647 w 263"/>
              <a:gd name="T31" fmla="*/ 2147483647 h 223"/>
              <a:gd name="T32" fmla="*/ 2147483647 w 263"/>
              <a:gd name="T33" fmla="*/ 2147483647 h 223"/>
              <a:gd name="T34" fmla="*/ 2147483647 w 263"/>
              <a:gd name="T35" fmla="*/ 2147483647 h 223"/>
              <a:gd name="T36" fmla="*/ 2147483647 w 263"/>
              <a:gd name="T37" fmla="*/ 2147483647 h 223"/>
              <a:gd name="T38" fmla="*/ 2147483647 w 263"/>
              <a:gd name="T39" fmla="*/ 2147483647 h 223"/>
              <a:gd name="T40" fmla="*/ 2147483647 w 263"/>
              <a:gd name="T41" fmla="*/ 2147483647 h 223"/>
              <a:gd name="T42" fmla="*/ 2147483647 w 263"/>
              <a:gd name="T43" fmla="*/ 2147483647 h 223"/>
              <a:gd name="T44" fmla="*/ 2147483647 w 263"/>
              <a:gd name="T45" fmla="*/ 2147483647 h 223"/>
              <a:gd name="T46" fmla="*/ 2147483647 w 263"/>
              <a:gd name="T47" fmla="*/ 2147483647 h 223"/>
              <a:gd name="T48" fmla="*/ 2147483647 w 263"/>
              <a:gd name="T49" fmla="*/ 2147483647 h 223"/>
              <a:gd name="T50" fmla="*/ 0 w 263"/>
              <a:gd name="T51" fmla="*/ 2147483647 h 223"/>
              <a:gd name="T52" fmla="*/ 2147483647 w 263"/>
              <a:gd name="T53" fmla="*/ 2147483647 h 223"/>
              <a:gd name="T54" fmla="*/ 2147483647 w 263"/>
              <a:gd name="T55" fmla="*/ 2147483647 h 223"/>
              <a:gd name="T56" fmla="*/ 2147483647 w 263"/>
              <a:gd name="T57" fmla="*/ 2147483647 h 223"/>
              <a:gd name="T58" fmla="*/ 2147483647 w 263"/>
              <a:gd name="T59" fmla="*/ 2147483647 h 223"/>
              <a:gd name="T60" fmla="*/ 2147483647 w 263"/>
              <a:gd name="T61" fmla="*/ 2147483647 h 223"/>
              <a:gd name="T62" fmla="*/ 2147483647 w 263"/>
              <a:gd name="T63" fmla="*/ 2147483647 h 223"/>
              <a:gd name="T64" fmla="*/ 2147483647 w 263"/>
              <a:gd name="T65" fmla="*/ 2147483647 h 223"/>
              <a:gd name="T66" fmla="*/ 2147483647 w 263"/>
              <a:gd name="T67" fmla="*/ 2147483647 h 223"/>
              <a:gd name="T68" fmla="*/ 2147483647 w 263"/>
              <a:gd name="T69" fmla="*/ 2147483647 h 223"/>
              <a:gd name="T70" fmla="*/ 2147483647 w 263"/>
              <a:gd name="T71" fmla="*/ 2147483647 h 223"/>
              <a:gd name="T72" fmla="*/ 2147483647 w 263"/>
              <a:gd name="T73" fmla="*/ 2147483647 h 223"/>
              <a:gd name="T74" fmla="*/ 2147483647 w 263"/>
              <a:gd name="T75" fmla="*/ 2147483647 h 223"/>
              <a:gd name="T76" fmla="*/ 2147483647 w 263"/>
              <a:gd name="T77" fmla="*/ 2147483647 h 223"/>
              <a:gd name="T78" fmla="*/ 2147483647 w 263"/>
              <a:gd name="T79" fmla="*/ 2147483647 h 223"/>
              <a:gd name="T80" fmla="*/ 2147483647 w 263"/>
              <a:gd name="T81" fmla="*/ 2147483647 h 223"/>
              <a:gd name="T82" fmla="*/ 2147483647 w 263"/>
              <a:gd name="T83" fmla="*/ 2147483647 h 223"/>
              <a:gd name="T84" fmla="*/ 2147483647 w 263"/>
              <a:gd name="T85" fmla="*/ 2147483647 h 223"/>
              <a:gd name="T86" fmla="*/ 2147483647 w 263"/>
              <a:gd name="T87" fmla="*/ 2147483647 h 223"/>
              <a:gd name="T88" fmla="*/ 2147483647 w 263"/>
              <a:gd name="T89" fmla="*/ 2147483647 h 223"/>
              <a:gd name="T90" fmla="*/ 2147483647 w 263"/>
              <a:gd name="T91" fmla="*/ 2147483647 h 223"/>
              <a:gd name="T92" fmla="*/ 2147483647 w 263"/>
              <a:gd name="T93" fmla="*/ 2147483647 h 223"/>
              <a:gd name="T94" fmla="*/ 2147483647 w 263"/>
              <a:gd name="T95" fmla="*/ 2147483647 h 223"/>
              <a:gd name="T96" fmla="*/ 2147483647 w 263"/>
              <a:gd name="T97" fmla="*/ 2147483647 h 223"/>
              <a:gd name="T98" fmla="*/ 2147483647 w 263"/>
              <a:gd name="T99" fmla="*/ 2147483647 h 223"/>
              <a:gd name="T100" fmla="*/ 2147483647 w 263"/>
              <a:gd name="T101" fmla="*/ 2147483647 h 223"/>
              <a:gd name="T102" fmla="*/ 2147483647 w 263"/>
              <a:gd name="T103" fmla="*/ 2147483647 h 223"/>
              <a:gd name="T104" fmla="*/ 2147483647 w 263"/>
              <a:gd name="T105" fmla="*/ 2147483647 h 223"/>
              <a:gd name="T106" fmla="*/ 2147483647 w 263"/>
              <a:gd name="T107" fmla="*/ 2147483647 h 223"/>
              <a:gd name="T108" fmla="*/ 2147483647 w 263"/>
              <a:gd name="T109" fmla="*/ 2147483647 h 2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3"/>
              <a:gd name="T166" fmla="*/ 0 h 223"/>
              <a:gd name="T167" fmla="*/ 263 w 263"/>
              <a:gd name="T168" fmla="*/ 223 h 2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3" h="223">
                <a:moveTo>
                  <a:pt x="258" y="47"/>
                </a:moveTo>
                <a:lnTo>
                  <a:pt x="243" y="48"/>
                </a:lnTo>
                <a:lnTo>
                  <a:pt x="228" y="30"/>
                </a:lnTo>
                <a:lnTo>
                  <a:pt x="219" y="22"/>
                </a:lnTo>
                <a:lnTo>
                  <a:pt x="219" y="5"/>
                </a:lnTo>
                <a:lnTo>
                  <a:pt x="200" y="14"/>
                </a:lnTo>
                <a:lnTo>
                  <a:pt x="182" y="1"/>
                </a:lnTo>
                <a:lnTo>
                  <a:pt x="165" y="0"/>
                </a:lnTo>
                <a:lnTo>
                  <a:pt x="173" y="21"/>
                </a:lnTo>
                <a:lnTo>
                  <a:pt x="164" y="29"/>
                </a:lnTo>
                <a:lnTo>
                  <a:pt x="179" y="32"/>
                </a:lnTo>
                <a:lnTo>
                  <a:pt x="186" y="45"/>
                </a:lnTo>
                <a:lnTo>
                  <a:pt x="170" y="63"/>
                </a:lnTo>
                <a:lnTo>
                  <a:pt x="166" y="78"/>
                </a:lnTo>
                <a:lnTo>
                  <a:pt x="144" y="91"/>
                </a:lnTo>
                <a:lnTo>
                  <a:pt x="112" y="102"/>
                </a:lnTo>
                <a:lnTo>
                  <a:pt x="80" y="86"/>
                </a:lnTo>
                <a:lnTo>
                  <a:pt x="66" y="91"/>
                </a:lnTo>
                <a:lnTo>
                  <a:pt x="64" y="74"/>
                </a:lnTo>
                <a:lnTo>
                  <a:pt x="58" y="57"/>
                </a:lnTo>
                <a:lnTo>
                  <a:pt x="35" y="57"/>
                </a:lnTo>
                <a:lnTo>
                  <a:pt x="24" y="74"/>
                </a:lnTo>
                <a:lnTo>
                  <a:pt x="24" y="90"/>
                </a:lnTo>
                <a:lnTo>
                  <a:pt x="15" y="106"/>
                </a:lnTo>
                <a:lnTo>
                  <a:pt x="15" y="119"/>
                </a:lnTo>
                <a:lnTo>
                  <a:pt x="0" y="117"/>
                </a:lnTo>
                <a:lnTo>
                  <a:pt x="2" y="137"/>
                </a:lnTo>
                <a:lnTo>
                  <a:pt x="8" y="146"/>
                </a:lnTo>
                <a:lnTo>
                  <a:pt x="17" y="165"/>
                </a:lnTo>
                <a:lnTo>
                  <a:pt x="27" y="173"/>
                </a:lnTo>
                <a:lnTo>
                  <a:pt x="47" y="164"/>
                </a:lnTo>
                <a:lnTo>
                  <a:pt x="61" y="173"/>
                </a:lnTo>
                <a:lnTo>
                  <a:pt x="62" y="212"/>
                </a:lnTo>
                <a:lnTo>
                  <a:pt x="105" y="223"/>
                </a:lnTo>
                <a:lnTo>
                  <a:pt x="110" y="203"/>
                </a:lnTo>
                <a:lnTo>
                  <a:pt x="107" y="185"/>
                </a:lnTo>
                <a:lnTo>
                  <a:pt x="120" y="184"/>
                </a:lnTo>
                <a:lnTo>
                  <a:pt x="145" y="173"/>
                </a:lnTo>
                <a:lnTo>
                  <a:pt x="153" y="151"/>
                </a:lnTo>
                <a:lnTo>
                  <a:pt x="159" y="138"/>
                </a:lnTo>
                <a:lnTo>
                  <a:pt x="172" y="147"/>
                </a:lnTo>
                <a:lnTo>
                  <a:pt x="200" y="151"/>
                </a:lnTo>
                <a:lnTo>
                  <a:pt x="208" y="139"/>
                </a:lnTo>
                <a:lnTo>
                  <a:pt x="235" y="146"/>
                </a:lnTo>
                <a:lnTo>
                  <a:pt x="247" y="136"/>
                </a:lnTo>
                <a:lnTo>
                  <a:pt x="244" y="122"/>
                </a:lnTo>
                <a:lnTo>
                  <a:pt x="252" y="115"/>
                </a:lnTo>
                <a:lnTo>
                  <a:pt x="249" y="107"/>
                </a:lnTo>
                <a:lnTo>
                  <a:pt x="259" y="103"/>
                </a:lnTo>
                <a:lnTo>
                  <a:pt x="256" y="96"/>
                </a:lnTo>
                <a:lnTo>
                  <a:pt x="263" y="83"/>
                </a:lnTo>
                <a:lnTo>
                  <a:pt x="252" y="74"/>
                </a:lnTo>
                <a:lnTo>
                  <a:pt x="248" y="63"/>
                </a:lnTo>
                <a:lnTo>
                  <a:pt x="259" y="59"/>
                </a:lnTo>
                <a:lnTo>
                  <a:pt x="258" y="4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Gelnica</a:t>
            </a:r>
          </a:p>
        </p:txBody>
      </p:sp>
      <p:sp>
        <p:nvSpPr>
          <p:cNvPr id="45" name="Freeform 565"/>
          <p:cNvSpPr>
            <a:spLocks/>
          </p:cNvSpPr>
          <p:nvPr/>
        </p:nvSpPr>
        <p:spPr bwMode="auto">
          <a:xfrm>
            <a:off x="5750626" y="2437211"/>
            <a:ext cx="500063" cy="339328"/>
          </a:xfrm>
          <a:custGeom>
            <a:avLst/>
            <a:gdLst>
              <a:gd name="T0" fmla="*/ 2147483647 w 224"/>
              <a:gd name="T1" fmla="*/ 2147483647 h 153"/>
              <a:gd name="T2" fmla="*/ 2147483647 w 224"/>
              <a:gd name="T3" fmla="*/ 2147483647 h 153"/>
              <a:gd name="T4" fmla="*/ 2147483647 w 224"/>
              <a:gd name="T5" fmla="*/ 2147483647 h 153"/>
              <a:gd name="T6" fmla="*/ 2147483647 w 224"/>
              <a:gd name="T7" fmla="*/ 2147483647 h 153"/>
              <a:gd name="T8" fmla="*/ 2147483647 w 224"/>
              <a:gd name="T9" fmla="*/ 2147483647 h 153"/>
              <a:gd name="T10" fmla="*/ 2147483647 w 224"/>
              <a:gd name="T11" fmla="*/ 2147483647 h 153"/>
              <a:gd name="T12" fmla="*/ 2147483647 w 224"/>
              <a:gd name="T13" fmla="*/ 2147483647 h 153"/>
              <a:gd name="T14" fmla="*/ 2147483647 w 224"/>
              <a:gd name="T15" fmla="*/ 0 h 153"/>
              <a:gd name="T16" fmla="*/ 2147483647 w 224"/>
              <a:gd name="T17" fmla="*/ 2147483647 h 153"/>
              <a:gd name="T18" fmla="*/ 2147483647 w 224"/>
              <a:gd name="T19" fmla="*/ 2147483647 h 153"/>
              <a:gd name="T20" fmla="*/ 2147483647 w 224"/>
              <a:gd name="T21" fmla="*/ 2147483647 h 153"/>
              <a:gd name="T22" fmla="*/ 2147483647 w 224"/>
              <a:gd name="T23" fmla="*/ 2147483647 h 153"/>
              <a:gd name="T24" fmla="*/ 2147483647 w 224"/>
              <a:gd name="T25" fmla="*/ 2147483647 h 153"/>
              <a:gd name="T26" fmla="*/ 2147483647 w 224"/>
              <a:gd name="T27" fmla="*/ 2147483647 h 153"/>
              <a:gd name="T28" fmla="*/ 2147483647 w 224"/>
              <a:gd name="T29" fmla="*/ 2147483647 h 153"/>
              <a:gd name="T30" fmla="*/ 0 w 224"/>
              <a:gd name="T31" fmla="*/ 2147483647 h 153"/>
              <a:gd name="T32" fmla="*/ 2147483647 w 224"/>
              <a:gd name="T33" fmla="*/ 2147483647 h 153"/>
              <a:gd name="T34" fmla="*/ 2147483647 w 224"/>
              <a:gd name="T35" fmla="*/ 2147483647 h 153"/>
              <a:gd name="T36" fmla="*/ 2147483647 w 224"/>
              <a:gd name="T37" fmla="*/ 2147483647 h 153"/>
              <a:gd name="T38" fmla="*/ 2147483647 w 224"/>
              <a:gd name="T39" fmla="*/ 2147483647 h 153"/>
              <a:gd name="T40" fmla="*/ 2147483647 w 224"/>
              <a:gd name="T41" fmla="*/ 2147483647 h 153"/>
              <a:gd name="T42" fmla="*/ 2147483647 w 224"/>
              <a:gd name="T43" fmla="*/ 2147483647 h 153"/>
              <a:gd name="T44" fmla="*/ 2147483647 w 224"/>
              <a:gd name="T45" fmla="*/ 2147483647 h 153"/>
              <a:gd name="T46" fmla="*/ 2147483647 w 224"/>
              <a:gd name="T47" fmla="*/ 2147483647 h 153"/>
              <a:gd name="T48" fmla="*/ 2147483647 w 224"/>
              <a:gd name="T49" fmla="*/ 2147483647 h 153"/>
              <a:gd name="T50" fmla="*/ 2147483647 w 224"/>
              <a:gd name="T51" fmla="*/ 2147483647 h 153"/>
              <a:gd name="T52" fmla="*/ 2147483647 w 224"/>
              <a:gd name="T53" fmla="*/ 2147483647 h 153"/>
              <a:gd name="T54" fmla="*/ 2147483647 w 224"/>
              <a:gd name="T55" fmla="*/ 2147483647 h 153"/>
              <a:gd name="T56" fmla="*/ 2147483647 w 224"/>
              <a:gd name="T57" fmla="*/ 2147483647 h 153"/>
              <a:gd name="T58" fmla="*/ 2147483647 w 224"/>
              <a:gd name="T59" fmla="*/ 2147483647 h 153"/>
              <a:gd name="T60" fmla="*/ 2147483647 w 224"/>
              <a:gd name="T61" fmla="*/ 2147483647 h 153"/>
              <a:gd name="T62" fmla="*/ 2147483647 w 224"/>
              <a:gd name="T63" fmla="*/ 2147483647 h 153"/>
              <a:gd name="T64" fmla="*/ 2147483647 w 224"/>
              <a:gd name="T65" fmla="*/ 2147483647 h 153"/>
              <a:gd name="T66" fmla="*/ 2147483647 w 224"/>
              <a:gd name="T67" fmla="*/ 2147483647 h 153"/>
              <a:gd name="T68" fmla="*/ 2147483647 w 224"/>
              <a:gd name="T69" fmla="*/ 2147483647 h 153"/>
              <a:gd name="T70" fmla="*/ 2147483647 w 224"/>
              <a:gd name="T71" fmla="*/ 2147483647 h 153"/>
              <a:gd name="T72" fmla="*/ 2147483647 w 224"/>
              <a:gd name="T73" fmla="*/ 2147483647 h 153"/>
              <a:gd name="T74" fmla="*/ 2147483647 w 224"/>
              <a:gd name="T75" fmla="*/ 2147483647 h 153"/>
              <a:gd name="T76" fmla="*/ 2147483647 w 224"/>
              <a:gd name="T77" fmla="*/ 2147483647 h 153"/>
              <a:gd name="T78" fmla="*/ 2147483647 w 224"/>
              <a:gd name="T79" fmla="*/ 2147483647 h 153"/>
              <a:gd name="T80" fmla="*/ 2147483647 w 224"/>
              <a:gd name="T81" fmla="*/ 2147483647 h 153"/>
              <a:gd name="T82" fmla="*/ 2147483647 w 224"/>
              <a:gd name="T83" fmla="*/ 2147483647 h 153"/>
              <a:gd name="T84" fmla="*/ 2147483647 w 224"/>
              <a:gd name="T85" fmla="*/ 2147483647 h 153"/>
              <a:gd name="T86" fmla="*/ 2147483647 w 224"/>
              <a:gd name="T87" fmla="*/ 2147483647 h 1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24"/>
              <a:gd name="T133" fmla="*/ 0 h 153"/>
              <a:gd name="T134" fmla="*/ 224 w 224"/>
              <a:gd name="T135" fmla="*/ 153 h 1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24" h="153">
                <a:moveTo>
                  <a:pt x="196" y="29"/>
                </a:moveTo>
                <a:lnTo>
                  <a:pt x="188" y="20"/>
                </a:lnTo>
                <a:lnTo>
                  <a:pt x="181" y="21"/>
                </a:lnTo>
                <a:lnTo>
                  <a:pt x="169" y="2"/>
                </a:lnTo>
                <a:lnTo>
                  <a:pt x="149" y="9"/>
                </a:lnTo>
                <a:lnTo>
                  <a:pt x="136" y="2"/>
                </a:lnTo>
                <a:lnTo>
                  <a:pt x="121" y="10"/>
                </a:lnTo>
                <a:lnTo>
                  <a:pt x="113" y="0"/>
                </a:lnTo>
                <a:lnTo>
                  <a:pt x="95" y="9"/>
                </a:lnTo>
                <a:lnTo>
                  <a:pt x="78" y="18"/>
                </a:lnTo>
                <a:lnTo>
                  <a:pt x="59" y="21"/>
                </a:lnTo>
                <a:lnTo>
                  <a:pt x="52" y="9"/>
                </a:lnTo>
                <a:lnTo>
                  <a:pt x="41" y="14"/>
                </a:lnTo>
                <a:lnTo>
                  <a:pt x="34" y="4"/>
                </a:lnTo>
                <a:lnTo>
                  <a:pt x="3" y="3"/>
                </a:lnTo>
                <a:lnTo>
                  <a:pt x="0" y="22"/>
                </a:lnTo>
                <a:lnTo>
                  <a:pt x="11" y="31"/>
                </a:lnTo>
                <a:lnTo>
                  <a:pt x="13" y="43"/>
                </a:lnTo>
                <a:lnTo>
                  <a:pt x="26" y="54"/>
                </a:lnTo>
                <a:lnTo>
                  <a:pt x="21" y="61"/>
                </a:lnTo>
                <a:lnTo>
                  <a:pt x="8" y="63"/>
                </a:lnTo>
                <a:lnTo>
                  <a:pt x="6" y="85"/>
                </a:lnTo>
                <a:lnTo>
                  <a:pt x="24" y="99"/>
                </a:lnTo>
                <a:lnTo>
                  <a:pt x="35" y="117"/>
                </a:lnTo>
                <a:lnTo>
                  <a:pt x="57" y="114"/>
                </a:lnTo>
                <a:lnTo>
                  <a:pt x="63" y="119"/>
                </a:lnTo>
                <a:lnTo>
                  <a:pt x="78" y="104"/>
                </a:lnTo>
                <a:lnTo>
                  <a:pt x="85" y="115"/>
                </a:lnTo>
                <a:lnTo>
                  <a:pt x="102" y="114"/>
                </a:lnTo>
                <a:lnTo>
                  <a:pt x="111" y="107"/>
                </a:lnTo>
                <a:lnTo>
                  <a:pt x="122" y="112"/>
                </a:lnTo>
                <a:lnTo>
                  <a:pt x="160" y="153"/>
                </a:lnTo>
                <a:lnTo>
                  <a:pt x="158" y="140"/>
                </a:lnTo>
                <a:lnTo>
                  <a:pt x="168" y="132"/>
                </a:lnTo>
                <a:lnTo>
                  <a:pt x="176" y="131"/>
                </a:lnTo>
                <a:lnTo>
                  <a:pt x="188" y="122"/>
                </a:lnTo>
                <a:lnTo>
                  <a:pt x="188" y="99"/>
                </a:lnTo>
                <a:lnTo>
                  <a:pt x="201" y="105"/>
                </a:lnTo>
                <a:lnTo>
                  <a:pt x="221" y="110"/>
                </a:lnTo>
                <a:lnTo>
                  <a:pt x="224" y="92"/>
                </a:lnTo>
                <a:lnTo>
                  <a:pt x="212" y="71"/>
                </a:lnTo>
                <a:lnTo>
                  <a:pt x="201" y="49"/>
                </a:lnTo>
                <a:lnTo>
                  <a:pt x="188" y="34"/>
                </a:lnTo>
                <a:lnTo>
                  <a:pt x="196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Sabinov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47" name="Freeform 582"/>
          <p:cNvSpPr>
            <a:spLocks noEditPoints="1"/>
          </p:cNvSpPr>
          <p:nvPr/>
        </p:nvSpPr>
        <p:spPr bwMode="auto">
          <a:xfrm>
            <a:off x="5261517" y="2812972"/>
            <a:ext cx="664369" cy="363140"/>
          </a:xfrm>
          <a:custGeom>
            <a:avLst/>
            <a:gdLst>
              <a:gd name="T0" fmla="*/ 2147483647 w 298"/>
              <a:gd name="T1" fmla="*/ 2147483647 h 164"/>
              <a:gd name="T2" fmla="*/ 2147483647 w 298"/>
              <a:gd name="T3" fmla="*/ 2147483647 h 164"/>
              <a:gd name="T4" fmla="*/ 2147483647 w 298"/>
              <a:gd name="T5" fmla="*/ 2147483647 h 164"/>
              <a:gd name="T6" fmla="*/ 0 w 298"/>
              <a:gd name="T7" fmla="*/ 2147483647 h 164"/>
              <a:gd name="T8" fmla="*/ 2147483647 w 298"/>
              <a:gd name="T9" fmla="*/ 2147483647 h 164"/>
              <a:gd name="T10" fmla="*/ 2147483647 w 298"/>
              <a:gd name="T11" fmla="*/ 2147483647 h 164"/>
              <a:gd name="T12" fmla="*/ 2147483647 w 298"/>
              <a:gd name="T13" fmla="*/ 2147483647 h 164"/>
              <a:gd name="T14" fmla="*/ 2147483647 w 298"/>
              <a:gd name="T15" fmla="*/ 2147483647 h 164"/>
              <a:gd name="T16" fmla="*/ 2147483647 w 298"/>
              <a:gd name="T17" fmla="*/ 2147483647 h 164"/>
              <a:gd name="T18" fmla="*/ 2147483647 w 298"/>
              <a:gd name="T19" fmla="*/ 2147483647 h 164"/>
              <a:gd name="T20" fmla="*/ 2147483647 w 298"/>
              <a:gd name="T21" fmla="*/ 2147483647 h 164"/>
              <a:gd name="T22" fmla="*/ 2147483647 w 298"/>
              <a:gd name="T23" fmla="*/ 2147483647 h 164"/>
              <a:gd name="T24" fmla="*/ 2147483647 w 298"/>
              <a:gd name="T25" fmla="*/ 2147483647 h 164"/>
              <a:gd name="T26" fmla="*/ 2147483647 w 298"/>
              <a:gd name="T27" fmla="*/ 2147483647 h 164"/>
              <a:gd name="T28" fmla="*/ 2147483647 w 298"/>
              <a:gd name="T29" fmla="*/ 2147483647 h 164"/>
              <a:gd name="T30" fmla="*/ 2147483647 w 298"/>
              <a:gd name="T31" fmla="*/ 2147483647 h 164"/>
              <a:gd name="T32" fmla="*/ 2147483647 w 298"/>
              <a:gd name="T33" fmla="*/ 2147483647 h 164"/>
              <a:gd name="T34" fmla="*/ 2147483647 w 298"/>
              <a:gd name="T35" fmla="*/ 2147483647 h 164"/>
              <a:gd name="T36" fmla="*/ 2147483647 w 298"/>
              <a:gd name="T37" fmla="*/ 2147483647 h 164"/>
              <a:gd name="T38" fmla="*/ 2147483647 w 298"/>
              <a:gd name="T39" fmla="*/ 2147483647 h 164"/>
              <a:gd name="T40" fmla="*/ 2147483647 w 298"/>
              <a:gd name="T41" fmla="*/ 2147483647 h 164"/>
              <a:gd name="T42" fmla="*/ 2147483647 w 298"/>
              <a:gd name="T43" fmla="*/ 2147483647 h 164"/>
              <a:gd name="T44" fmla="*/ 2147483647 w 298"/>
              <a:gd name="T45" fmla="*/ 2147483647 h 164"/>
              <a:gd name="T46" fmla="*/ 2147483647 w 298"/>
              <a:gd name="T47" fmla="*/ 2147483647 h 164"/>
              <a:gd name="T48" fmla="*/ 2147483647 w 298"/>
              <a:gd name="T49" fmla="*/ 2147483647 h 164"/>
              <a:gd name="T50" fmla="*/ 2147483647 w 298"/>
              <a:gd name="T51" fmla="*/ 2147483647 h 164"/>
              <a:gd name="T52" fmla="*/ 2147483647 w 298"/>
              <a:gd name="T53" fmla="*/ 2147483647 h 164"/>
              <a:gd name="T54" fmla="*/ 2147483647 w 298"/>
              <a:gd name="T55" fmla="*/ 2147483647 h 164"/>
              <a:gd name="T56" fmla="*/ 2147483647 w 298"/>
              <a:gd name="T57" fmla="*/ 2147483647 h 164"/>
              <a:gd name="T58" fmla="*/ 2147483647 w 298"/>
              <a:gd name="T59" fmla="*/ 2147483647 h 164"/>
              <a:gd name="T60" fmla="*/ 2147483647 w 298"/>
              <a:gd name="T61" fmla="*/ 2147483647 h 164"/>
              <a:gd name="T62" fmla="*/ 2147483647 w 298"/>
              <a:gd name="T63" fmla="*/ 2147483647 h 164"/>
              <a:gd name="T64" fmla="*/ 2147483647 w 298"/>
              <a:gd name="T65" fmla="*/ 2147483647 h 164"/>
              <a:gd name="T66" fmla="*/ 2147483647 w 298"/>
              <a:gd name="T67" fmla="*/ 2147483647 h 164"/>
              <a:gd name="T68" fmla="*/ 2147483647 w 298"/>
              <a:gd name="T69" fmla="*/ 2147483647 h 164"/>
              <a:gd name="T70" fmla="*/ 2147483647 w 298"/>
              <a:gd name="T71" fmla="*/ 2147483647 h 164"/>
              <a:gd name="T72" fmla="*/ 2147483647 w 298"/>
              <a:gd name="T73" fmla="*/ 2147483647 h 164"/>
              <a:gd name="T74" fmla="*/ 2147483647 w 298"/>
              <a:gd name="T75" fmla="*/ 2147483647 h 164"/>
              <a:gd name="T76" fmla="*/ 2147483647 w 298"/>
              <a:gd name="T77" fmla="*/ 2147483647 h 164"/>
              <a:gd name="T78" fmla="*/ 2147483647 w 298"/>
              <a:gd name="T79" fmla="*/ 2147483647 h 164"/>
              <a:gd name="T80" fmla="*/ 2147483647 w 298"/>
              <a:gd name="T81" fmla="*/ 2147483647 h 164"/>
              <a:gd name="T82" fmla="*/ 2147483647 w 298"/>
              <a:gd name="T83" fmla="*/ 2147483647 h 164"/>
              <a:gd name="T84" fmla="*/ 2147483647 w 298"/>
              <a:gd name="T85" fmla="*/ 2147483647 h 164"/>
              <a:gd name="T86" fmla="*/ 2147483647 w 298"/>
              <a:gd name="T87" fmla="*/ 2147483647 h 164"/>
              <a:gd name="T88" fmla="*/ 2147483647 w 298"/>
              <a:gd name="T89" fmla="*/ 2147483647 h 164"/>
              <a:gd name="T90" fmla="*/ 2147483647 w 298"/>
              <a:gd name="T91" fmla="*/ 2147483647 h 164"/>
              <a:gd name="T92" fmla="*/ 2147483647 w 298"/>
              <a:gd name="T93" fmla="*/ 2147483647 h 164"/>
              <a:gd name="T94" fmla="*/ 2147483647 w 298"/>
              <a:gd name="T95" fmla="*/ 2147483647 h 164"/>
              <a:gd name="T96" fmla="*/ 2147483647 w 298"/>
              <a:gd name="T97" fmla="*/ 2147483647 h 164"/>
              <a:gd name="T98" fmla="*/ 2147483647 w 298"/>
              <a:gd name="T99" fmla="*/ 2147483647 h 164"/>
              <a:gd name="T100" fmla="*/ 2147483647 w 298"/>
              <a:gd name="T101" fmla="*/ 2147483647 h 164"/>
              <a:gd name="T102" fmla="*/ 2147483647 w 298"/>
              <a:gd name="T103" fmla="*/ 0 h 164"/>
              <a:gd name="T104" fmla="*/ 2147483647 w 298"/>
              <a:gd name="T105" fmla="*/ 2147483647 h 164"/>
              <a:gd name="T106" fmla="*/ 2147483647 w 298"/>
              <a:gd name="T107" fmla="*/ 2147483647 h 164"/>
              <a:gd name="T108" fmla="*/ 2147483647 w 298"/>
              <a:gd name="T109" fmla="*/ 2147483647 h 164"/>
              <a:gd name="T110" fmla="*/ 2147483647 w 298"/>
              <a:gd name="T111" fmla="*/ 2147483647 h 164"/>
              <a:gd name="T112" fmla="*/ 2147483647 w 298"/>
              <a:gd name="T113" fmla="*/ 2147483647 h 164"/>
              <a:gd name="T114" fmla="*/ 2147483647 w 298"/>
              <a:gd name="T115" fmla="*/ 2147483647 h 164"/>
              <a:gd name="T116" fmla="*/ 2147483647 w 298"/>
              <a:gd name="T117" fmla="*/ 2147483647 h 164"/>
              <a:gd name="T118" fmla="*/ 2147483647 w 298"/>
              <a:gd name="T119" fmla="*/ 2147483647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64"/>
              <a:gd name="T182" fmla="*/ 298 w 298"/>
              <a:gd name="T183" fmla="*/ 164 h 1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64">
                <a:moveTo>
                  <a:pt x="59" y="12"/>
                </a:moveTo>
                <a:lnTo>
                  <a:pt x="38" y="26"/>
                </a:lnTo>
                <a:lnTo>
                  <a:pt x="12" y="38"/>
                </a:lnTo>
                <a:lnTo>
                  <a:pt x="0" y="59"/>
                </a:lnTo>
                <a:lnTo>
                  <a:pt x="21" y="67"/>
                </a:lnTo>
                <a:lnTo>
                  <a:pt x="50" y="80"/>
                </a:lnTo>
                <a:lnTo>
                  <a:pt x="40" y="86"/>
                </a:lnTo>
                <a:lnTo>
                  <a:pt x="53" y="109"/>
                </a:lnTo>
                <a:lnTo>
                  <a:pt x="39" y="126"/>
                </a:lnTo>
                <a:lnTo>
                  <a:pt x="60" y="131"/>
                </a:lnTo>
                <a:lnTo>
                  <a:pt x="74" y="131"/>
                </a:lnTo>
                <a:lnTo>
                  <a:pt x="79" y="145"/>
                </a:lnTo>
                <a:lnTo>
                  <a:pt x="89" y="148"/>
                </a:lnTo>
                <a:lnTo>
                  <a:pt x="89" y="164"/>
                </a:lnTo>
                <a:lnTo>
                  <a:pt x="98" y="154"/>
                </a:lnTo>
                <a:lnTo>
                  <a:pt x="114" y="162"/>
                </a:lnTo>
                <a:lnTo>
                  <a:pt x="112" y="142"/>
                </a:lnTo>
                <a:lnTo>
                  <a:pt x="127" y="144"/>
                </a:lnTo>
                <a:lnTo>
                  <a:pt x="127" y="131"/>
                </a:lnTo>
                <a:lnTo>
                  <a:pt x="136" y="115"/>
                </a:lnTo>
                <a:lnTo>
                  <a:pt x="136" y="99"/>
                </a:lnTo>
                <a:lnTo>
                  <a:pt x="147" y="82"/>
                </a:lnTo>
                <a:lnTo>
                  <a:pt x="170" y="82"/>
                </a:lnTo>
                <a:lnTo>
                  <a:pt x="176" y="99"/>
                </a:lnTo>
                <a:lnTo>
                  <a:pt x="178" y="116"/>
                </a:lnTo>
                <a:lnTo>
                  <a:pt x="192" y="111"/>
                </a:lnTo>
                <a:lnTo>
                  <a:pt x="224" y="127"/>
                </a:lnTo>
                <a:lnTo>
                  <a:pt x="256" y="116"/>
                </a:lnTo>
                <a:lnTo>
                  <a:pt x="278" y="103"/>
                </a:lnTo>
                <a:lnTo>
                  <a:pt x="282" y="88"/>
                </a:lnTo>
                <a:lnTo>
                  <a:pt x="298" y="70"/>
                </a:lnTo>
                <a:lnTo>
                  <a:pt x="291" y="57"/>
                </a:lnTo>
                <a:lnTo>
                  <a:pt x="276" y="54"/>
                </a:lnTo>
                <a:lnTo>
                  <a:pt x="285" y="46"/>
                </a:lnTo>
                <a:lnTo>
                  <a:pt x="277" y="25"/>
                </a:lnTo>
                <a:lnTo>
                  <a:pt x="251" y="24"/>
                </a:lnTo>
                <a:lnTo>
                  <a:pt x="254" y="12"/>
                </a:lnTo>
                <a:lnTo>
                  <a:pt x="239" y="12"/>
                </a:lnTo>
                <a:lnTo>
                  <a:pt x="226" y="3"/>
                </a:lnTo>
                <a:lnTo>
                  <a:pt x="229" y="27"/>
                </a:lnTo>
                <a:lnTo>
                  <a:pt x="222" y="30"/>
                </a:lnTo>
                <a:lnTo>
                  <a:pt x="214" y="27"/>
                </a:lnTo>
                <a:lnTo>
                  <a:pt x="203" y="33"/>
                </a:lnTo>
                <a:lnTo>
                  <a:pt x="196" y="20"/>
                </a:lnTo>
                <a:lnTo>
                  <a:pt x="185" y="27"/>
                </a:lnTo>
                <a:lnTo>
                  <a:pt x="175" y="42"/>
                </a:lnTo>
                <a:lnTo>
                  <a:pt x="153" y="38"/>
                </a:lnTo>
                <a:lnTo>
                  <a:pt x="149" y="28"/>
                </a:lnTo>
                <a:lnTo>
                  <a:pt x="129" y="33"/>
                </a:lnTo>
                <a:lnTo>
                  <a:pt x="124" y="21"/>
                </a:lnTo>
                <a:lnTo>
                  <a:pt x="105" y="14"/>
                </a:lnTo>
                <a:lnTo>
                  <a:pt x="104" y="0"/>
                </a:lnTo>
                <a:lnTo>
                  <a:pt x="87" y="12"/>
                </a:lnTo>
                <a:lnTo>
                  <a:pt x="98" y="26"/>
                </a:lnTo>
                <a:lnTo>
                  <a:pt x="89" y="34"/>
                </a:lnTo>
                <a:lnTo>
                  <a:pt x="74" y="13"/>
                </a:lnTo>
                <a:lnTo>
                  <a:pt x="59" y="12"/>
                </a:lnTo>
                <a:close/>
                <a:moveTo>
                  <a:pt x="74" y="14"/>
                </a:moveTo>
                <a:lnTo>
                  <a:pt x="59" y="12"/>
                </a:lnTo>
                <a:lnTo>
                  <a:pt x="74" y="1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Spišská Nová Ves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48" name="Freeform 598"/>
          <p:cNvSpPr>
            <a:spLocks/>
          </p:cNvSpPr>
          <p:nvPr/>
        </p:nvSpPr>
        <p:spPr bwMode="auto">
          <a:xfrm>
            <a:off x="5081620" y="2949003"/>
            <a:ext cx="842963" cy="788194"/>
          </a:xfrm>
          <a:custGeom>
            <a:avLst/>
            <a:gdLst>
              <a:gd name="T0" fmla="*/ 2147483647 w 330"/>
              <a:gd name="T1" fmla="*/ 2147483647 h 346"/>
              <a:gd name="T2" fmla="*/ 2147483647 w 330"/>
              <a:gd name="T3" fmla="*/ 2147483647 h 346"/>
              <a:gd name="T4" fmla="*/ 2147483647 w 330"/>
              <a:gd name="T5" fmla="*/ 2147483647 h 346"/>
              <a:gd name="T6" fmla="*/ 2147483647 w 330"/>
              <a:gd name="T7" fmla="*/ 2147483647 h 346"/>
              <a:gd name="T8" fmla="*/ 2147483647 w 330"/>
              <a:gd name="T9" fmla="*/ 2147483647 h 346"/>
              <a:gd name="T10" fmla="*/ 2147483647 w 330"/>
              <a:gd name="T11" fmla="*/ 0 h 346"/>
              <a:gd name="T12" fmla="*/ 2147483647 w 330"/>
              <a:gd name="T13" fmla="*/ 2147483647 h 346"/>
              <a:gd name="T14" fmla="*/ 2147483647 w 330"/>
              <a:gd name="T15" fmla="*/ 2147483647 h 346"/>
              <a:gd name="T16" fmla="*/ 2147483647 w 330"/>
              <a:gd name="T17" fmla="*/ 2147483647 h 346"/>
              <a:gd name="T18" fmla="*/ 0 w 330"/>
              <a:gd name="T19" fmla="*/ 2147483647 h 346"/>
              <a:gd name="T20" fmla="*/ 2147483647 w 330"/>
              <a:gd name="T21" fmla="*/ 2147483647 h 346"/>
              <a:gd name="T22" fmla="*/ 2147483647 w 330"/>
              <a:gd name="T23" fmla="*/ 2147483647 h 346"/>
              <a:gd name="T24" fmla="*/ 2147483647 w 330"/>
              <a:gd name="T25" fmla="*/ 2147483647 h 346"/>
              <a:gd name="T26" fmla="*/ 2147483647 w 330"/>
              <a:gd name="T27" fmla="*/ 2147483647 h 346"/>
              <a:gd name="T28" fmla="*/ 2147483647 w 330"/>
              <a:gd name="T29" fmla="*/ 2147483647 h 346"/>
              <a:gd name="T30" fmla="*/ 2147483647 w 330"/>
              <a:gd name="T31" fmla="*/ 2147483647 h 346"/>
              <a:gd name="T32" fmla="*/ 2147483647 w 330"/>
              <a:gd name="T33" fmla="*/ 2147483647 h 346"/>
              <a:gd name="T34" fmla="*/ 2147483647 w 330"/>
              <a:gd name="T35" fmla="*/ 2147483647 h 346"/>
              <a:gd name="T36" fmla="*/ 2147483647 w 330"/>
              <a:gd name="T37" fmla="*/ 2147483647 h 346"/>
              <a:gd name="T38" fmla="*/ 2147483647 w 330"/>
              <a:gd name="T39" fmla="*/ 2147483647 h 346"/>
              <a:gd name="T40" fmla="*/ 2147483647 w 330"/>
              <a:gd name="T41" fmla="*/ 2147483647 h 346"/>
              <a:gd name="T42" fmla="*/ 2147483647 w 330"/>
              <a:gd name="T43" fmla="*/ 2147483647 h 346"/>
              <a:gd name="T44" fmla="*/ 2147483647 w 330"/>
              <a:gd name="T45" fmla="*/ 2147483647 h 346"/>
              <a:gd name="T46" fmla="*/ 2147483647 w 330"/>
              <a:gd name="T47" fmla="*/ 2147483647 h 346"/>
              <a:gd name="T48" fmla="*/ 2147483647 w 330"/>
              <a:gd name="T49" fmla="*/ 2147483647 h 346"/>
              <a:gd name="T50" fmla="*/ 2147483647 w 330"/>
              <a:gd name="T51" fmla="*/ 2147483647 h 346"/>
              <a:gd name="T52" fmla="*/ 2147483647 w 330"/>
              <a:gd name="T53" fmla="*/ 2147483647 h 346"/>
              <a:gd name="T54" fmla="*/ 2147483647 w 330"/>
              <a:gd name="T55" fmla="*/ 2147483647 h 346"/>
              <a:gd name="T56" fmla="*/ 2147483647 w 330"/>
              <a:gd name="T57" fmla="*/ 2147483647 h 346"/>
              <a:gd name="T58" fmla="*/ 2147483647 w 330"/>
              <a:gd name="T59" fmla="*/ 2147483647 h 346"/>
              <a:gd name="T60" fmla="*/ 2147483647 w 330"/>
              <a:gd name="T61" fmla="*/ 2147483647 h 346"/>
              <a:gd name="T62" fmla="*/ 2147483647 w 330"/>
              <a:gd name="T63" fmla="*/ 2147483647 h 346"/>
              <a:gd name="T64" fmla="*/ 2147483647 w 330"/>
              <a:gd name="T65" fmla="*/ 2147483647 h 346"/>
              <a:gd name="T66" fmla="*/ 2147483647 w 330"/>
              <a:gd name="T67" fmla="*/ 2147483647 h 346"/>
              <a:gd name="T68" fmla="*/ 2147483647 w 330"/>
              <a:gd name="T69" fmla="*/ 2147483647 h 346"/>
              <a:gd name="T70" fmla="*/ 2147483647 w 330"/>
              <a:gd name="T71" fmla="*/ 2147483647 h 346"/>
              <a:gd name="T72" fmla="*/ 2147483647 w 330"/>
              <a:gd name="T73" fmla="*/ 2147483647 h 346"/>
              <a:gd name="T74" fmla="*/ 2147483647 w 330"/>
              <a:gd name="T75" fmla="*/ 2147483647 h 3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0"/>
              <a:gd name="T115" fmla="*/ 0 h 346"/>
              <a:gd name="T116" fmla="*/ 330 w 330"/>
              <a:gd name="T117" fmla="*/ 346 h 3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0" h="346">
                <a:moveTo>
                  <a:pt x="176" y="95"/>
                </a:moveTo>
                <a:lnTo>
                  <a:pt x="160" y="87"/>
                </a:lnTo>
                <a:lnTo>
                  <a:pt x="151" y="97"/>
                </a:lnTo>
                <a:lnTo>
                  <a:pt x="151" y="81"/>
                </a:lnTo>
                <a:lnTo>
                  <a:pt x="141" y="78"/>
                </a:lnTo>
                <a:lnTo>
                  <a:pt x="136" y="64"/>
                </a:lnTo>
                <a:lnTo>
                  <a:pt x="122" y="64"/>
                </a:lnTo>
                <a:lnTo>
                  <a:pt x="101" y="59"/>
                </a:lnTo>
                <a:lnTo>
                  <a:pt x="115" y="42"/>
                </a:lnTo>
                <a:lnTo>
                  <a:pt x="102" y="19"/>
                </a:lnTo>
                <a:lnTo>
                  <a:pt x="112" y="13"/>
                </a:lnTo>
                <a:lnTo>
                  <a:pt x="83" y="0"/>
                </a:lnTo>
                <a:lnTo>
                  <a:pt x="84" y="6"/>
                </a:lnTo>
                <a:lnTo>
                  <a:pt x="75" y="17"/>
                </a:lnTo>
                <a:lnTo>
                  <a:pt x="65" y="17"/>
                </a:lnTo>
                <a:lnTo>
                  <a:pt x="56" y="41"/>
                </a:lnTo>
                <a:lnTo>
                  <a:pt x="39" y="34"/>
                </a:lnTo>
                <a:lnTo>
                  <a:pt x="16" y="83"/>
                </a:lnTo>
                <a:lnTo>
                  <a:pt x="21" y="108"/>
                </a:lnTo>
                <a:lnTo>
                  <a:pt x="0" y="130"/>
                </a:lnTo>
                <a:lnTo>
                  <a:pt x="19" y="159"/>
                </a:lnTo>
                <a:lnTo>
                  <a:pt x="58" y="195"/>
                </a:lnTo>
                <a:lnTo>
                  <a:pt x="73" y="235"/>
                </a:lnTo>
                <a:lnTo>
                  <a:pt x="112" y="251"/>
                </a:lnTo>
                <a:lnTo>
                  <a:pt x="74" y="296"/>
                </a:lnTo>
                <a:lnTo>
                  <a:pt x="81" y="336"/>
                </a:lnTo>
                <a:lnTo>
                  <a:pt x="124" y="346"/>
                </a:lnTo>
                <a:lnTo>
                  <a:pt x="161" y="327"/>
                </a:lnTo>
                <a:lnTo>
                  <a:pt x="176" y="340"/>
                </a:lnTo>
                <a:lnTo>
                  <a:pt x="179" y="333"/>
                </a:lnTo>
                <a:lnTo>
                  <a:pt x="183" y="327"/>
                </a:lnTo>
                <a:lnTo>
                  <a:pt x="185" y="321"/>
                </a:lnTo>
                <a:lnTo>
                  <a:pt x="188" y="316"/>
                </a:lnTo>
                <a:lnTo>
                  <a:pt x="191" y="312"/>
                </a:lnTo>
                <a:lnTo>
                  <a:pt x="195" y="307"/>
                </a:lnTo>
                <a:lnTo>
                  <a:pt x="198" y="303"/>
                </a:lnTo>
                <a:lnTo>
                  <a:pt x="201" y="300"/>
                </a:lnTo>
                <a:lnTo>
                  <a:pt x="204" y="296"/>
                </a:lnTo>
                <a:lnTo>
                  <a:pt x="208" y="293"/>
                </a:lnTo>
                <a:lnTo>
                  <a:pt x="212" y="291"/>
                </a:lnTo>
                <a:lnTo>
                  <a:pt x="215" y="289"/>
                </a:lnTo>
                <a:lnTo>
                  <a:pt x="219" y="287"/>
                </a:lnTo>
                <a:lnTo>
                  <a:pt x="223" y="284"/>
                </a:lnTo>
                <a:lnTo>
                  <a:pt x="227" y="282"/>
                </a:lnTo>
                <a:lnTo>
                  <a:pt x="232" y="281"/>
                </a:lnTo>
                <a:lnTo>
                  <a:pt x="236" y="280"/>
                </a:lnTo>
                <a:lnTo>
                  <a:pt x="240" y="279"/>
                </a:lnTo>
                <a:lnTo>
                  <a:pt x="245" y="277"/>
                </a:lnTo>
                <a:lnTo>
                  <a:pt x="249" y="276"/>
                </a:lnTo>
                <a:lnTo>
                  <a:pt x="254" y="275"/>
                </a:lnTo>
                <a:lnTo>
                  <a:pt x="260" y="275"/>
                </a:lnTo>
                <a:lnTo>
                  <a:pt x="264" y="274"/>
                </a:lnTo>
                <a:lnTo>
                  <a:pt x="270" y="272"/>
                </a:lnTo>
                <a:lnTo>
                  <a:pt x="276" y="271"/>
                </a:lnTo>
                <a:lnTo>
                  <a:pt x="282" y="270"/>
                </a:lnTo>
                <a:lnTo>
                  <a:pt x="288" y="268"/>
                </a:lnTo>
                <a:lnTo>
                  <a:pt x="295" y="267"/>
                </a:lnTo>
                <a:lnTo>
                  <a:pt x="301" y="266"/>
                </a:lnTo>
                <a:lnTo>
                  <a:pt x="308" y="264"/>
                </a:lnTo>
                <a:lnTo>
                  <a:pt x="314" y="263"/>
                </a:lnTo>
                <a:lnTo>
                  <a:pt x="322" y="260"/>
                </a:lnTo>
                <a:lnTo>
                  <a:pt x="308" y="230"/>
                </a:lnTo>
                <a:lnTo>
                  <a:pt x="319" y="226"/>
                </a:lnTo>
                <a:lnTo>
                  <a:pt x="308" y="217"/>
                </a:lnTo>
                <a:lnTo>
                  <a:pt x="322" y="216"/>
                </a:lnTo>
                <a:lnTo>
                  <a:pt x="328" y="220"/>
                </a:lnTo>
                <a:lnTo>
                  <a:pt x="330" y="210"/>
                </a:lnTo>
                <a:lnTo>
                  <a:pt x="314" y="201"/>
                </a:lnTo>
                <a:lnTo>
                  <a:pt x="310" y="184"/>
                </a:lnTo>
                <a:lnTo>
                  <a:pt x="279" y="180"/>
                </a:lnTo>
                <a:lnTo>
                  <a:pt x="236" y="170"/>
                </a:lnTo>
                <a:lnTo>
                  <a:pt x="235" y="131"/>
                </a:lnTo>
                <a:lnTo>
                  <a:pt x="221" y="122"/>
                </a:lnTo>
                <a:lnTo>
                  <a:pt x="201" y="131"/>
                </a:lnTo>
                <a:lnTo>
                  <a:pt x="191" y="123"/>
                </a:lnTo>
                <a:lnTo>
                  <a:pt x="182" y="104"/>
                </a:lnTo>
                <a:lnTo>
                  <a:pt x="176" y="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 Rožňava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49" name="Freeform 607"/>
          <p:cNvSpPr>
            <a:spLocks/>
          </p:cNvSpPr>
          <p:nvPr/>
        </p:nvSpPr>
        <p:spPr bwMode="auto">
          <a:xfrm>
            <a:off x="3010997" y="3376614"/>
            <a:ext cx="338138" cy="398860"/>
          </a:xfrm>
          <a:custGeom>
            <a:avLst/>
            <a:gdLst>
              <a:gd name="T0" fmla="*/ 2147483647 w 132"/>
              <a:gd name="T1" fmla="*/ 2147483647 h 171"/>
              <a:gd name="T2" fmla="*/ 2147483647 w 132"/>
              <a:gd name="T3" fmla="*/ 2147483647 h 171"/>
              <a:gd name="T4" fmla="*/ 2147483647 w 132"/>
              <a:gd name="T5" fmla="*/ 2147483647 h 171"/>
              <a:gd name="T6" fmla="*/ 2147483647 w 132"/>
              <a:gd name="T7" fmla="*/ 0 h 171"/>
              <a:gd name="T8" fmla="*/ 2147483647 w 132"/>
              <a:gd name="T9" fmla="*/ 2147483647 h 171"/>
              <a:gd name="T10" fmla="*/ 2147483647 w 132"/>
              <a:gd name="T11" fmla="*/ 2147483647 h 171"/>
              <a:gd name="T12" fmla="*/ 2147483647 w 132"/>
              <a:gd name="T13" fmla="*/ 2147483647 h 171"/>
              <a:gd name="T14" fmla="*/ 2147483647 w 132"/>
              <a:gd name="T15" fmla="*/ 2147483647 h 171"/>
              <a:gd name="T16" fmla="*/ 2147483647 w 132"/>
              <a:gd name="T17" fmla="*/ 2147483647 h 171"/>
              <a:gd name="T18" fmla="*/ 2147483647 w 132"/>
              <a:gd name="T19" fmla="*/ 2147483647 h 171"/>
              <a:gd name="T20" fmla="*/ 2147483647 w 132"/>
              <a:gd name="T21" fmla="*/ 2147483647 h 171"/>
              <a:gd name="T22" fmla="*/ 2147483647 w 132"/>
              <a:gd name="T23" fmla="*/ 2147483647 h 171"/>
              <a:gd name="T24" fmla="*/ 2147483647 w 132"/>
              <a:gd name="T25" fmla="*/ 2147483647 h 171"/>
              <a:gd name="T26" fmla="*/ 0 w 132"/>
              <a:gd name="T27" fmla="*/ 2147483647 h 171"/>
              <a:gd name="T28" fmla="*/ 2147483647 w 132"/>
              <a:gd name="T29" fmla="*/ 2147483647 h 171"/>
              <a:gd name="T30" fmla="*/ 2147483647 w 132"/>
              <a:gd name="T31" fmla="*/ 2147483647 h 171"/>
              <a:gd name="T32" fmla="*/ 2147483647 w 132"/>
              <a:gd name="T33" fmla="*/ 2147483647 h 171"/>
              <a:gd name="T34" fmla="*/ 2147483647 w 132"/>
              <a:gd name="T35" fmla="*/ 2147483647 h 171"/>
              <a:gd name="T36" fmla="*/ 2147483647 w 132"/>
              <a:gd name="T37" fmla="*/ 2147483647 h 171"/>
              <a:gd name="T38" fmla="*/ 2147483647 w 132"/>
              <a:gd name="T39" fmla="*/ 2147483647 h 171"/>
              <a:gd name="T40" fmla="*/ 2147483647 w 132"/>
              <a:gd name="T41" fmla="*/ 2147483647 h 171"/>
              <a:gd name="T42" fmla="*/ 2147483647 w 132"/>
              <a:gd name="T43" fmla="*/ 2147483647 h 171"/>
              <a:gd name="T44" fmla="*/ 2147483647 w 132"/>
              <a:gd name="T45" fmla="*/ 2147483647 h 1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2"/>
              <a:gd name="T70" fmla="*/ 0 h 171"/>
              <a:gd name="T71" fmla="*/ 132 w 132"/>
              <a:gd name="T72" fmla="*/ 171 h 1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2" h="171">
                <a:moveTo>
                  <a:pt x="132" y="143"/>
                </a:moveTo>
                <a:lnTo>
                  <a:pt x="131" y="117"/>
                </a:lnTo>
                <a:lnTo>
                  <a:pt x="115" y="27"/>
                </a:lnTo>
                <a:lnTo>
                  <a:pt x="69" y="0"/>
                </a:lnTo>
                <a:lnTo>
                  <a:pt x="64" y="18"/>
                </a:lnTo>
                <a:lnTo>
                  <a:pt x="67" y="43"/>
                </a:lnTo>
                <a:lnTo>
                  <a:pt x="59" y="54"/>
                </a:lnTo>
                <a:lnTo>
                  <a:pt x="53" y="47"/>
                </a:lnTo>
                <a:lnTo>
                  <a:pt x="48" y="39"/>
                </a:lnTo>
                <a:lnTo>
                  <a:pt x="36" y="39"/>
                </a:lnTo>
                <a:lnTo>
                  <a:pt x="27" y="50"/>
                </a:lnTo>
                <a:lnTo>
                  <a:pt x="9" y="48"/>
                </a:lnTo>
                <a:lnTo>
                  <a:pt x="2" y="50"/>
                </a:lnTo>
                <a:lnTo>
                  <a:pt x="0" y="66"/>
                </a:lnTo>
                <a:lnTo>
                  <a:pt x="12" y="67"/>
                </a:lnTo>
                <a:lnTo>
                  <a:pt x="21" y="80"/>
                </a:lnTo>
                <a:lnTo>
                  <a:pt x="5" y="108"/>
                </a:lnTo>
                <a:lnTo>
                  <a:pt x="16" y="125"/>
                </a:lnTo>
                <a:lnTo>
                  <a:pt x="31" y="125"/>
                </a:lnTo>
                <a:lnTo>
                  <a:pt x="42" y="140"/>
                </a:lnTo>
                <a:lnTo>
                  <a:pt x="48" y="161"/>
                </a:lnTo>
                <a:lnTo>
                  <a:pt x="78" y="171"/>
                </a:lnTo>
                <a:lnTo>
                  <a:pt x="132" y="1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defTabSz="729000"/>
            <a:r>
              <a:rPr lang="sk-SK" sz="375" dirty="0">
                <a:solidFill>
                  <a:srgbClr val="000000"/>
                </a:solidFill>
                <a:cs typeface="Arial" charset="0"/>
              </a:rPr>
              <a:t>Partizánske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50" name="Freeform 621"/>
          <p:cNvSpPr>
            <a:spLocks/>
          </p:cNvSpPr>
          <p:nvPr/>
        </p:nvSpPr>
        <p:spPr bwMode="auto">
          <a:xfrm>
            <a:off x="3010999" y="3693319"/>
            <a:ext cx="411956" cy="428625"/>
          </a:xfrm>
          <a:custGeom>
            <a:avLst/>
            <a:gdLst>
              <a:gd name="T0" fmla="*/ 2147483647 w 185"/>
              <a:gd name="T1" fmla="*/ 2147483647 h 193"/>
              <a:gd name="T2" fmla="*/ 2147483647 w 185"/>
              <a:gd name="T3" fmla="*/ 2147483647 h 193"/>
              <a:gd name="T4" fmla="*/ 2147483647 w 185"/>
              <a:gd name="T5" fmla="*/ 2147483647 h 193"/>
              <a:gd name="T6" fmla="*/ 2147483647 w 185"/>
              <a:gd name="T7" fmla="*/ 2147483647 h 193"/>
              <a:gd name="T8" fmla="*/ 2147483647 w 185"/>
              <a:gd name="T9" fmla="*/ 2147483647 h 193"/>
              <a:gd name="T10" fmla="*/ 2147483647 w 185"/>
              <a:gd name="T11" fmla="*/ 2147483647 h 193"/>
              <a:gd name="T12" fmla="*/ 2147483647 w 185"/>
              <a:gd name="T13" fmla="*/ 2147483647 h 193"/>
              <a:gd name="T14" fmla="*/ 2147483647 w 185"/>
              <a:gd name="T15" fmla="*/ 2147483647 h 193"/>
              <a:gd name="T16" fmla="*/ 2147483647 w 185"/>
              <a:gd name="T17" fmla="*/ 2147483647 h 193"/>
              <a:gd name="T18" fmla="*/ 2147483647 w 185"/>
              <a:gd name="T19" fmla="*/ 2147483647 h 193"/>
              <a:gd name="T20" fmla="*/ 2147483647 w 185"/>
              <a:gd name="T21" fmla="*/ 2147483647 h 193"/>
              <a:gd name="T22" fmla="*/ 2147483647 w 185"/>
              <a:gd name="T23" fmla="*/ 2147483647 h 193"/>
              <a:gd name="T24" fmla="*/ 0 w 185"/>
              <a:gd name="T25" fmla="*/ 2147483647 h 193"/>
              <a:gd name="T26" fmla="*/ 2147483647 w 185"/>
              <a:gd name="T27" fmla="*/ 2147483647 h 193"/>
              <a:gd name="T28" fmla="*/ 2147483647 w 185"/>
              <a:gd name="T29" fmla="*/ 2147483647 h 193"/>
              <a:gd name="T30" fmla="*/ 2147483647 w 185"/>
              <a:gd name="T31" fmla="*/ 2147483647 h 193"/>
              <a:gd name="T32" fmla="*/ 2147483647 w 185"/>
              <a:gd name="T33" fmla="*/ 2147483647 h 193"/>
              <a:gd name="T34" fmla="*/ 2147483647 w 185"/>
              <a:gd name="T35" fmla="*/ 0 h 193"/>
              <a:gd name="T36" fmla="*/ 2147483647 w 185"/>
              <a:gd name="T37" fmla="*/ 2147483647 h 193"/>
              <a:gd name="T38" fmla="*/ 2147483647 w 185"/>
              <a:gd name="T39" fmla="*/ 2147483647 h 193"/>
              <a:gd name="T40" fmla="*/ 2147483647 w 185"/>
              <a:gd name="T41" fmla="*/ 2147483647 h 193"/>
              <a:gd name="T42" fmla="*/ 2147483647 w 185"/>
              <a:gd name="T43" fmla="*/ 2147483647 h 193"/>
              <a:gd name="T44" fmla="*/ 2147483647 w 185"/>
              <a:gd name="T45" fmla="*/ 2147483647 h 193"/>
              <a:gd name="T46" fmla="*/ 2147483647 w 185"/>
              <a:gd name="T47" fmla="*/ 2147483647 h 193"/>
              <a:gd name="T48" fmla="*/ 2147483647 w 185"/>
              <a:gd name="T49" fmla="*/ 2147483647 h 193"/>
              <a:gd name="T50" fmla="*/ 2147483647 w 185"/>
              <a:gd name="T51" fmla="*/ 2147483647 h 193"/>
              <a:gd name="T52" fmla="*/ 2147483647 w 185"/>
              <a:gd name="T53" fmla="*/ 2147483647 h 193"/>
              <a:gd name="T54" fmla="*/ 2147483647 w 185"/>
              <a:gd name="T55" fmla="*/ 2147483647 h 19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5"/>
              <a:gd name="T85" fmla="*/ 0 h 193"/>
              <a:gd name="T86" fmla="*/ 185 w 185"/>
              <a:gd name="T87" fmla="*/ 193 h 19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5" h="193">
                <a:moveTo>
                  <a:pt x="110" y="193"/>
                </a:moveTo>
                <a:lnTo>
                  <a:pt x="79" y="185"/>
                </a:lnTo>
                <a:lnTo>
                  <a:pt x="79" y="172"/>
                </a:lnTo>
                <a:lnTo>
                  <a:pt x="58" y="168"/>
                </a:lnTo>
                <a:lnTo>
                  <a:pt x="56" y="155"/>
                </a:lnTo>
                <a:lnTo>
                  <a:pt x="50" y="160"/>
                </a:lnTo>
                <a:lnTo>
                  <a:pt x="47" y="153"/>
                </a:lnTo>
                <a:lnTo>
                  <a:pt x="38" y="157"/>
                </a:lnTo>
                <a:lnTo>
                  <a:pt x="33" y="139"/>
                </a:lnTo>
                <a:lnTo>
                  <a:pt x="39" y="128"/>
                </a:lnTo>
                <a:lnTo>
                  <a:pt x="35" y="109"/>
                </a:lnTo>
                <a:lnTo>
                  <a:pt x="19" y="87"/>
                </a:lnTo>
                <a:lnTo>
                  <a:pt x="0" y="67"/>
                </a:lnTo>
                <a:lnTo>
                  <a:pt x="25" y="43"/>
                </a:lnTo>
                <a:lnTo>
                  <a:pt x="37" y="31"/>
                </a:lnTo>
                <a:lnTo>
                  <a:pt x="54" y="18"/>
                </a:lnTo>
                <a:lnTo>
                  <a:pt x="84" y="28"/>
                </a:lnTo>
                <a:lnTo>
                  <a:pt x="138" y="0"/>
                </a:lnTo>
                <a:lnTo>
                  <a:pt x="165" y="25"/>
                </a:lnTo>
                <a:lnTo>
                  <a:pt x="185" y="101"/>
                </a:lnTo>
                <a:lnTo>
                  <a:pt x="176" y="151"/>
                </a:lnTo>
                <a:lnTo>
                  <a:pt x="140" y="142"/>
                </a:lnTo>
                <a:lnTo>
                  <a:pt x="141" y="166"/>
                </a:lnTo>
                <a:lnTo>
                  <a:pt x="134" y="173"/>
                </a:lnTo>
                <a:lnTo>
                  <a:pt x="138" y="186"/>
                </a:lnTo>
                <a:lnTo>
                  <a:pt x="117" y="173"/>
                </a:lnTo>
                <a:lnTo>
                  <a:pt x="103" y="179"/>
                </a:lnTo>
                <a:lnTo>
                  <a:pt x="110" y="193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Zlaté             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Moravce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52" name="Freeform 655"/>
          <p:cNvSpPr>
            <a:spLocks/>
          </p:cNvSpPr>
          <p:nvPr/>
        </p:nvSpPr>
        <p:spPr bwMode="auto">
          <a:xfrm>
            <a:off x="2041830" y="3514725"/>
            <a:ext cx="507206" cy="648891"/>
          </a:xfrm>
          <a:custGeom>
            <a:avLst/>
            <a:gdLst>
              <a:gd name="T0" fmla="*/ 0 w 224"/>
              <a:gd name="T1" fmla="*/ 2147483647 h 293"/>
              <a:gd name="T2" fmla="*/ 2147483647 w 224"/>
              <a:gd name="T3" fmla="*/ 2147483647 h 293"/>
              <a:gd name="T4" fmla="*/ 2147483647 w 224"/>
              <a:gd name="T5" fmla="*/ 2147483647 h 293"/>
              <a:gd name="T6" fmla="*/ 2147483647 w 224"/>
              <a:gd name="T7" fmla="*/ 2147483647 h 293"/>
              <a:gd name="T8" fmla="*/ 2147483647 w 224"/>
              <a:gd name="T9" fmla="*/ 2147483647 h 293"/>
              <a:gd name="T10" fmla="*/ 2147483647 w 224"/>
              <a:gd name="T11" fmla="*/ 2147483647 h 293"/>
              <a:gd name="T12" fmla="*/ 2147483647 w 224"/>
              <a:gd name="T13" fmla="*/ 2147483647 h 293"/>
              <a:gd name="T14" fmla="*/ 2147483647 w 224"/>
              <a:gd name="T15" fmla="*/ 2147483647 h 293"/>
              <a:gd name="T16" fmla="*/ 2147483647 w 224"/>
              <a:gd name="T17" fmla="*/ 2147483647 h 293"/>
              <a:gd name="T18" fmla="*/ 2147483647 w 224"/>
              <a:gd name="T19" fmla="*/ 2147483647 h 293"/>
              <a:gd name="T20" fmla="*/ 2147483647 w 224"/>
              <a:gd name="T21" fmla="*/ 2147483647 h 293"/>
              <a:gd name="T22" fmla="*/ 2147483647 w 224"/>
              <a:gd name="T23" fmla="*/ 2147483647 h 293"/>
              <a:gd name="T24" fmla="*/ 2147483647 w 224"/>
              <a:gd name="T25" fmla="*/ 2147483647 h 293"/>
              <a:gd name="T26" fmla="*/ 2147483647 w 224"/>
              <a:gd name="T27" fmla="*/ 0 h 293"/>
              <a:gd name="T28" fmla="*/ 2147483647 w 224"/>
              <a:gd name="T29" fmla="*/ 2147483647 h 293"/>
              <a:gd name="T30" fmla="*/ 2147483647 w 224"/>
              <a:gd name="T31" fmla="*/ 2147483647 h 293"/>
              <a:gd name="T32" fmla="*/ 2147483647 w 224"/>
              <a:gd name="T33" fmla="*/ 2147483647 h 293"/>
              <a:gd name="T34" fmla="*/ 2147483647 w 224"/>
              <a:gd name="T35" fmla="*/ 2147483647 h 293"/>
              <a:gd name="T36" fmla="*/ 2147483647 w 224"/>
              <a:gd name="T37" fmla="*/ 2147483647 h 293"/>
              <a:gd name="T38" fmla="*/ 2147483647 w 224"/>
              <a:gd name="T39" fmla="*/ 2147483647 h 293"/>
              <a:gd name="T40" fmla="*/ 2147483647 w 224"/>
              <a:gd name="T41" fmla="*/ 2147483647 h 293"/>
              <a:gd name="T42" fmla="*/ 2147483647 w 224"/>
              <a:gd name="T43" fmla="*/ 2147483647 h 293"/>
              <a:gd name="T44" fmla="*/ 2147483647 w 224"/>
              <a:gd name="T45" fmla="*/ 2147483647 h 293"/>
              <a:gd name="T46" fmla="*/ 2147483647 w 224"/>
              <a:gd name="T47" fmla="*/ 2147483647 h 293"/>
              <a:gd name="T48" fmla="*/ 2147483647 w 224"/>
              <a:gd name="T49" fmla="*/ 2147483647 h 293"/>
              <a:gd name="T50" fmla="*/ 2147483647 w 224"/>
              <a:gd name="T51" fmla="*/ 2147483647 h 293"/>
              <a:gd name="T52" fmla="*/ 2147483647 w 224"/>
              <a:gd name="T53" fmla="*/ 2147483647 h 293"/>
              <a:gd name="T54" fmla="*/ 2147483647 w 224"/>
              <a:gd name="T55" fmla="*/ 2147483647 h 293"/>
              <a:gd name="T56" fmla="*/ 2147483647 w 224"/>
              <a:gd name="T57" fmla="*/ 2147483647 h 293"/>
              <a:gd name="T58" fmla="*/ 2147483647 w 224"/>
              <a:gd name="T59" fmla="*/ 2147483647 h 293"/>
              <a:gd name="T60" fmla="*/ 2147483647 w 224"/>
              <a:gd name="T61" fmla="*/ 2147483647 h 293"/>
              <a:gd name="T62" fmla="*/ 2147483647 w 224"/>
              <a:gd name="T63" fmla="*/ 2147483647 h 293"/>
              <a:gd name="T64" fmla="*/ 2147483647 w 224"/>
              <a:gd name="T65" fmla="*/ 2147483647 h 293"/>
              <a:gd name="T66" fmla="*/ 2147483647 w 224"/>
              <a:gd name="T67" fmla="*/ 2147483647 h 293"/>
              <a:gd name="T68" fmla="*/ 2147483647 w 224"/>
              <a:gd name="T69" fmla="*/ 2147483647 h 293"/>
              <a:gd name="T70" fmla="*/ 2147483647 w 224"/>
              <a:gd name="T71" fmla="*/ 2147483647 h 293"/>
              <a:gd name="T72" fmla="*/ 2147483647 w 224"/>
              <a:gd name="T73" fmla="*/ 2147483647 h 293"/>
              <a:gd name="T74" fmla="*/ 2147483647 w 224"/>
              <a:gd name="T75" fmla="*/ 2147483647 h 293"/>
              <a:gd name="T76" fmla="*/ 2147483647 w 224"/>
              <a:gd name="T77" fmla="*/ 2147483647 h 293"/>
              <a:gd name="T78" fmla="*/ 2147483647 w 224"/>
              <a:gd name="T79" fmla="*/ 2147483647 h 293"/>
              <a:gd name="T80" fmla="*/ 2147483647 w 224"/>
              <a:gd name="T81" fmla="*/ 2147483647 h 293"/>
              <a:gd name="T82" fmla="*/ 2147483647 w 224"/>
              <a:gd name="T83" fmla="*/ 2147483647 h 293"/>
              <a:gd name="T84" fmla="*/ 2147483647 w 224"/>
              <a:gd name="T85" fmla="*/ 2147483647 h 293"/>
              <a:gd name="T86" fmla="*/ 2147483647 w 224"/>
              <a:gd name="T87" fmla="*/ 2147483647 h 293"/>
              <a:gd name="T88" fmla="*/ 2147483647 w 224"/>
              <a:gd name="T89" fmla="*/ 2147483647 h 293"/>
              <a:gd name="T90" fmla="*/ 2147483647 w 224"/>
              <a:gd name="T91" fmla="*/ 2147483647 h 293"/>
              <a:gd name="T92" fmla="*/ 0 w 224"/>
              <a:gd name="T93" fmla="*/ 2147483647 h 2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4"/>
              <a:gd name="T142" fmla="*/ 0 h 293"/>
              <a:gd name="T143" fmla="*/ 224 w 224"/>
              <a:gd name="T144" fmla="*/ 293 h 29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4" h="293">
                <a:moveTo>
                  <a:pt x="0" y="134"/>
                </a:moveTo>
                <a:lnTo>
                  <a:pt x="10" y="122"/>
                </a:lnTo>
                <a:lnTo>
                  <a:pt x="22" y="111"/>
                </a:lnTo>
                <a:lnTo>
                  <a:pt x="25" y="96"/>
                </a:lnTo>
                <a:lnTo>
                  <a:pt x="28" y="91"/>
                </a:lnTo>
                <a:lnTo>
                  <a:pt x="28" y="74"/>
                </a:lnTo>
                <a:lnTo>
                  <a:pt x="48" y="56"/>
                </a:lnTo>
                <a:lnTo>
                  <a:pt x="61" y="62"/>
                </a:lnTo>
                <a:lnTo>
                  <a:pt x="72" y="51"/>
                </a:lnTo>
                <a:lnTo>
                  <a:pt x="79" y="58"/>
                </a:lnTo>
                <a:lnTo>
                  <a:pt x="82" y="45"/>
                </a:lnTo>
                <a:lnTo>
                  <a:pt x="98" y="36"/>
                </a:lnTo>
                <a:lnTo>
                  <a:pt x="112" y="9"/>
                </a:lnTo>
                <a:lnTo>
                  <a:pt x="133" y="0"/>
                </a:lnTo>
                <a:lnTo>
                  <a:pt x="131" y="32"/>
                </a:lnTo>
                <a:lnTo>
                  <a:pt x="122" y="43"/>
                </a:lnTo>
                <a:lnTo>
                  <a:pt x="136" y="48"/>
                </a:lnTo>
                <a:lnTo>
                  <a:pt x="164" y="80"/>
                </a:lnTo>
                <a:lnTo>
                  <a:pt x="164" y="88"/>
                </a:lnTo>
                <a:lnTo>
                  <a:pt x="178" y="96"/>
                </a:lnTo>
                <a:lnTo>
                  <a:pt x="189" y="155"/>
                </a:lnTo>
                <a:lnTo>
                  <a:pt x="208" y="158"/>
                </a:lnTo>
                <a:lnTo>
                  <a:pt x="208" y="201"/>
                </a:lnTo>
                <a:lnTo>
                  <a:pt x="196" y="205"/>
                </a:lnTo>
                <a:lnTo>
                  <a:pt x="198" y="214"/>
                </a:lnTo>
                <a:lnTo>
                  <a:pt x="224" y="222"/>
                </a:lnTo>
                <a:lnTo>
                  <a:pt x="222" y="239"/>
                </a:lnTo>
                <a:lnTo>
                  <a:pt x="210" y="235"/>
                </a:lnTo>
                <a:lnTo>
                  <a:pt x="188" y="246"/>
                </a:lnTo>
                <a:lnTo>
                  <a:pt x="197" y="252"/>
                </a:lnTo>
                <a:lnTo>
                  <a:pt x="186" y="266"/>
                </a:lnTo>
                <a:lnTo>
                  <a:pt x="174" y="267"/>
                </a:lnTo>
                <a:lnTo>
                  <a:pt x="174" y="281"/>
                </a:lnTo>
                <a:lnTo>
                  <a:pt x="167" y="273"/>
                </a:lnTo>
                <a:lnTo>
                  <a:pt x="148" y="273"/>
                </a:lnTo>
                <a:lnTo>
                  <a:pt x="126" y="293"/>
                </a:lnTo>
                <a:lnTo>
                  <a:pt x="81" y="248"/>
                </a:lnTo>
                <a:lnTo>
                  <a:pt x="78" y="238"/>
                </a:lnTo>
                <a:lnTo>
                  <a:pt x="88" y="215"/>
                </a:lnTo>
                <a:lnTo>
                  <a:pt x="77" y="197"/>
                </a:lnTo>
                <a:lnTo>
                  <a:pt x="64" y="193"/>
                </a:lnTo>
                <a:lnTo>
                  <a:pt x="57" y="169"/>
                </a:lnTo>
                <a:lnTo>
                  <a:pt x="43" y="157"/>
                </a:lnTo>
                <a:lnTo>
                  <a:pt x="49" y="148"/>
                </a:lnTo>
                <a:lnTo>
                  <a:pt x="35" y="153"/>
                </a:lnTo>
                <a:lnTo>
                  <a:pt x="17" y="142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Trnava</a:t>
            </a:r>
          </a:p>
        </p:txBody>
      </p:sp>
      <p:sp>
        <p:nvSpPr>
          <p:cNvPr id="53" name="Freeform 663"/>
          <p:cNvSpPr>
            <a:spLocks/>
          </p:cNvSpPr>
          <p:nvPr/>
        </p:nvSpPr>
        <p:spPr bwMode="auto">
          <a:xfrm>
            <a:off x="2232328" y="3983831"/>
            <a:ext cx="452438" cy="642938"/>
          </a:xfrm>
          <a:custGeom>
            <a:avLst/>
            <a:gdLst>
              <a:gd name="T0" fmla="*/ 2147483647 w 203"/>
              <a:gd name="T1" fmla="*/ 2147483647 h 290"/>
              <a:gd name="T2" fmla="*/ 2147483647 w 203"/>
              <a:gd name="T3" fmla="*/ 2147483647 h 290"/>
              <a:gd name="T4" fmla="*/ 2147483647 w 203"/>
              <a:gd name="T5" fmla="*/ 2147483647 h 290"/>
              <a:gd name="T6" fmla="*/ 2147483647 w 203"/>
              <a:gd name="T7" fmla="*/ 2147483647 h 290"/>
              <a:gd name="T8" fmla="*/ 2147483647 w 203"/>
              <a:gd name="T9" fmla="*/ 2147483647 h 290"/>
              <a:gd name="T10" fmla="*/ 2147483647 w 203"/>
              <a:gd name="T11" fmla="*/ 2147483647 h 290"/>
              <a:gd name="T12" fmla="*/ 2147483647 w 203"/>
              <a:gd name="T13" fmla="*/ 2147483647 h 290"/>
              <a:gd name="T14" fmla="*/ 2147483647 w 203"/>
              <a:gd name="T15" fmla="*/ 2147483647 h 290"/>
              <a:gd name="T16" fmla="*/ 0 w 203"/>
              <a:gd name="T17" fmla="*/ 2147483647 h 290"/>
              <a:gd name="T18" fmla="*/ 2147483647 w 203"/>
              <a:gd name="T19" fmla="*/ 2147483647 h 290"/>
              <a:gd name="T20" fmla="*/ 2147483647 w 203"/>
              <a:gd name="T21" fmla="*/ 2147483647 h 290"/>
              <a:gd name="T22" fmla="*/ 2147483647 w 203"/>
              <a:gd name="T23" fmla="*/ 2147483647 h 290"/>
              <a:gd name="T24" fmla="*/ 2147483647 w 203"/>
              <a:gd name="T25" fmla="*/ 2147483647 h 290"/>
              <a:gd name="T26" fmla="*/ 2147483647 w 203"/>
              <a:gd name="T27" fmla="*/ 2147483647 h 290"/>
              <a:gd name="T28" fmla="*/ 2147483647 w 203"/>
              <a:gd name="T29" fmla="*/ 2147483647 h 290"/>
              <a:gd name="T30" fmla="*/ 2147483647 w 203"/>
              <a:gd name="T31" fmla="*/ 2147483647 h 290"/>
              <a:gd name="T32" fmla="*/ 2147483647 w 203"/>
              <a:gd name="T33" fmla="*/ 2147483647 h 290"/>
              <a:gd name="T34" fmla="*/ 2147483647 w 203"/>
              <a:gd name="T35" fmla="*/ 2147483647 h 290"/>
              <a:gd name="T36" fmla="*/ 2147483647 w 203"/>
              <a:gd name="T37" fmla="*/ 2147483647 h 290"/>
              <a:gd name="T38" fmla="*/ 2147483647 w 203"/>
              <a:gd name="T39" fmla="*/ 2147483647 h 290"/>
              <a:gd name="T40" fmla="*/ 2147483647 w 203"/>
              <a:gd name="T41" fmla="*/ 2147483647 h 290"/>
              <a:gd name="T42" fmla="*/ 2147483647 w 203"/>
              <a:gd name="T43" fmla="*/ 2147483647 h 290"/>
              <a:gd name="T44" fmla="*/ 2147483647 w 203"/>
              <a:gd name="T45" fmla="*/ 2147483647 h 290"/>
              <a:gd name="T46" fmla="*/ 2147483647 w 203"/>
              <a:gd name="T47" fmla="*/ 2147483647 h 290"/>
              <a:gd name="T48" fmla="*/ 2147483647 w 203"/>
              <a:gd name="T49" fmla="*/ 2147483647 h 290"/>
              <a:gd name="T50" fmla="*/ 2147483647 w 203"/>
              <a:gd name="T51" fmla="*/ 2147483647 h 290"/>
              <a:gd name="T52" fmla="*/ 2147483647 w 203"/>
              <a:gd name="T53" fmla="*/ 2147483647 h 290"/>
              <a:gd name="T54" fmla="*/ 2147483647 w 203"/>
              <a:gd name="T55" fmla="*/ 2147483647 h 290"/>
              <a:gd name="T56" fmla="*/ 2147483647 w 203"/>
              <a:gd name="T57" fmla="*/ 2147483647 h 290"/>
              <a:gd name="T58" fmla="*/ 2147483647 w 203"/>
              <a:gd name="T59" fmla="*/ 2147483647 h 290"/>
              <a:gd name="T60" fmla="*/ 2147483647 w 203"/>
              <a:gd name="T61" fmla="*/ 2147483647 h 290"/>
              <a:gd name="T62" fmla="*/ 2147483647 w 203"/>
              <a:gd name="T63" fmla="*/ 2147483647 h 290"/>
              <a:gd name="T64" fmla="*/ 2147483647 w 203"/>
              <a:gd name="T65" fmla="*/ 2147483647 h 290"/>
              <a:gd name="T66" fmla="*/ 2147483647 w 203"/>
              <a:gd name="T67" fmla="*/ 2147483647 h 290"/>
              <a:gd name="T68" fmla="*/ 2147483647 w 203"/>
              <a:gd name="T69" fmla="*/ 2147483647 h 2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3"/>
              <a:gd name="T106" fmla="*/ 0 h 290"/>
              <a:gd name="T107" fmla="*/ 203 w 203"/>
              <a:gd name="T108" fmla="*/ 290 h 2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3" h="290">
                <a:moveTo>
                  <a:pt x="200" y="290"/>
                </a:moveTo>
                <a:lnTo>
                  <a:pt x="177" y="277"/>
                </a:lnTo>
                <a:lnTo>
                  <a:pt x="176" y="265"/>
                </a:lnTo>
                <a:lnTo>
                  <a:pt x="141" y="236"/>
                </a:lnTo>
                <a:lnTo>
                  <a:pt x="137" y="220"/>
                </a:lnTo>
                <a:lnTo>
                  <a:pt x="109" y="216"/>
                </a:lnTo>
                <a:lnTo>
                  <a:pt x="106" y="212"/>
                </a:lnTo>
                <a:lnTo>
                  <a:pt x="100" y="212"/>
                </a:lnTo>
                <a:lnTo>
                  <a:pt x="94" y="196"/>
                </a:lnTo>
                <a:lnTo>
                  <a:pt x="69" y="190"/>
                </a:lnTo>
                <a:lnTo>
                  <a:pt x="63" y="178"/>
                </a:lnTo>
                <a:lnTo>
                  <a:pt x="58" y="192"/>
                </a:lnTo>
                <a:lnTo>
                  <a:pt x="47" y="187"/>
                </a:lnTo>
                <a:lnTo>
                  <a:pt x="45" y="177"/>
                </a:lnTo>
                <a:lnTo>
                  <a:pt x="33" y="183"/>
                </a:lnTo>
                <a:lnTo>
                  <a:pt x="31" y="171"/>
                </a:lnTo>
                <a:lnTo>
                  <a:pt x="6" y="166"/>
                </a:lnTo>
                <a:lnTo>
                  <a:pt x="0" y="145"/>
                </a:lnTo>
                <a:lnTo>
                  <a:pt x="11" y="136"/>
                </a:lnTo>
                <a:lnTo>
                  <a:pt x="24" y="133"/>
                </a:lnTo>
                <a:lnTo>
                  <a:pt x="25" y="119"/>
                </a:lnTo>
                <a:lnTo>
                  <a:pt x="13" y="109"/>
                </a:lnTo>
                <a:lnTo>
                  <a:pt x="21" y="96"/>
                </a:lnTo>
                <a:lnTo>
                  <a:pt x="1" y="84"/>
                </a:lnTo>
                <a:lnTo>
                  <a:pt x="16" y="58"/>
                </a:lnTo>
                <a:lnTo>
                  <a:pt x="40" y="81"/>
                </a:lnTo>
                <a:lnTo>
                  <a:pt x="62" y="61"/>
                </a:lnTo>
                <a:lnTo>
                  <a:pt x="81" y="61"/>
                </a:lnTo>
                <a:lnTo>
                  <a:pt x="88" y="69"/>
                </a:lnTo>
                <a:lnTo>
                  <a:pt x="88" y="55"/>
                </a:lnTo>
                <a:lnTo>
                  <a:pt x="100" y="54"/>
                </a:lnTo>
                <a:lnTo>
                  <a:pt x="111" y="40"/>
                </a:lnTo>
                <a:lnTo>
                  <a:pt x="102" y="34"/>
                </a:lnTo>
                <a:lnTo>
                  <a:pt x="124" y="23"/>
                </a:lnTo>
                <a:lnTo>
                  <a:pt x="136" y="27"/>
                </a:lnTo>
                <a:lnTo>
                  <a:pt x="138" y="10"/>
                </a:lnTo>
                <a:lnTo>
                  <a:pt x="144" y="8"/>
                </a:lnTo>
                <a:lnTo>
                  <a:pt x="153" y="21"/>
                </a:lnTo>
                <a:lnTo>
                  <a:pt x="164" y="17"/>
                </a:lnTo>
                <a:lnTo>
                  <a:pt x="159" y="4"/>
                </a:lnTo>
                <a:lnTo>
                  <a:pt x="176" y="0"/>
                </a:lnTo>
                <a:lnTo>
                  <a:pt x="178" y="8"/>
                </a:lnTo>
                <a:lnTo>
                  <a:pt x="188" y="2"/>
                </a:lnTo>
                <a:lnTo>
                  <a:pt x="190" y="10"/>
                </a:lnTo>
                <a:lnTo>
                  <a:pt x="184" y="26"/>
                </a:lnTo>
                <a:lnTo>
                  <a:pt x="178" y="44"/>
                </a:lnTo>
                <a:lnTo>
                  <a:pt x="190" y="52"/>
                </a:lnTo>
                <a:lnTo>
                  <a:pt x="187" y="68"/>
                </a:lnTo>
                <a:lnTo>
                  <a:pt x="186" y="84"/>
                </a:lnTo>
                <a:lnTo>
                  <a:pt x="199" y="98"/>
                </a:lnTo>
                <a:lnTo>
                  <a:pt x="199" y="111"/>
                </a:lnTo>
                <a:lnTo>
                  <a:pt x="186" y="123"/>
                </a:lnTo>
                <a:lnTo>
                  <a:pt x="174" y="118"/>
                </a:lnTo>
                <a:lnTo>
                  <a:pt x="166" y="122"/>
                </a:lnTo>
                <a:lnTo>
                  <a:pt x="174" y="134"/>
                </a:lnTo>
                <a:lnTo>
                  <a:pt x="171" y="146"/>
                </a:lnTo>
                <a:lnTo>
                  <a:pt x="161" y="154"/>
                </a:lnTo>
                <a:lnTo>
                  <a:pt x="152" y="146"/>
                </a:lnTo>
                <a:lnTo>
                  <a:pt x="139" y="150"/>
                </a:lnTo>
                <a:lnTo>
                  <a:pt x="154" y="165"/>
                </a:lnTo>
                <a:lnTo>
                  <a:pt x="171" y="179"/>
                </a:lnTo>
                <a:lnTo>
                  <a:pt x="163" y="207"/>
                </a:lnTo>
                <a:lnTo>
                  <a:pt x="167" y="213"/>
                </a:lnTo>
                <a:lnTo>
                  <a:pt x="182" y="207"/>
                </a:lnTo>
                <a:lnTo>
                  <a:pt x="184" y="219"/>
                </a:lnTo>
                <a:lnTo>
                  <a:pt x="199" y="222"/>
                </a:lnTo>
                <a:lnTo>
                  <a:pt x="203" y="238"/>
                </a:lnTo>
                <a:lnTo>
                  <a:pt x="196" y="244"/>
                </a:lnTo>
                <a:lnTo>
                  <a:pt x="201" y="270"/>
                </a:lnTo>
                <a:lnTo>
                  <a:pt x="200" y="29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latin typeface="Calibri"/>
                <a:cs typeface="Arial" charset="0"/>
              </a:rPr>
              <a:t>        </a:t>
            </a:r>
          </a:p>
          <a:p>
            <a:r>
              <a:rPr lang="sk-SK" sz="375" dirty="0">
                <a:solidFill>
                  <a:srgbClr val="000000"/>
                </a:solidFill>
                <a:latin typeface="Calibri"/>
                <a:cs typeface="Arial" charset="0"/>
              </a:rPr>
              <a:t>         Galanta</a:t>
            </a:r>
            <a:endParaRPr lang="sk-SK" sz="375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Freeform 672"/>
          <p:cNvSpPr>
            <a:spLocks/>
          </p:cNvSpPr>
          <p:nvPr/>
        </p:nvSpPr>
        <p:spPr bwMode="auto">
          <a:xfrm>
            <a:off x="2629997" y="3790950"/>
            <a:ext cx="653654" cy="534591"/>
          </a:xfrm>
          <a:custGeom>
            <a:avLst/>
            <a:gdLst>
              <a:gd name="T0" fmla="*/ 2147483647 w 293"/>
              <a:gd name="T1" fmla="*/ 2147483647 h 241"/>
              <a:gd name="T2" fmla="*/ 2147483647 w 293"/>
              <a:gd name="T3" fmla="*/ 2147483647 h 241"/>
              <a:gd name="T4" fmla="*/ 2147483647 w 293"/>
              <a:gd name="T5" fmla="*/ 2147483647 h 241"/>
              <a:gd name="T6" fmla="*/ 2147483647 w 293"/>
              <a:gd name="T7" fmla="*/ 2147483647 h 241"/>
              <a:gd name="T8" fmla="*/ 2147483647 w 293"/>
              <a:gd name="T9" fmla="*/ 2147483647 h 241"/>
              <a:gd name="T10" fmla="*/ 2147483647 w 293"/>
              <a:gd name="T11" fmla="*/ 2147483647 h 241"/>
              <a:gd name="T12" fmla="*/ 2147483647 w 293"/>
              <a:gd name="T13" fmla="*/ 2147483647 h 241"/>
              <a:gd name="T14" fmla="*/ 2147483647 w 293"/>
              <a:gd name="T15" fmla="*/ 2147483647 h 241"/>
              <a:gd name="T16" fmla="*/ 2147483647 w 293"/>
              <a:gd name="T17" fmla="*/ 2147483647 h 241"/>
              <a:gd name="T18" fmla="*/ 2147483647 w 293"/>
              <a:gd name="T19" fmla="*/ 2147483647 h 241"/>
              <a:gd name="T20" fmla="*/ 2147483647 w 293"/>
              <a:gd name="T21" fmla="*/ 2147483647 h 241"/>
              <a:gd name="T22" fmla="*/ 2147483647 w 293"/>
              <a:gd name="T23" fmla="*/ 2147483647 h 241"/>
              <a:gd name="T24" fmla="*/ 2147483647 w 293"/>
              <a:gd name="T25" fmla="*/ 2147483647 h 241"/>
              <a:gd name="T26" fmla="*/ 0 w 293"/>
              <a:gd name="T27" fmla="*/ 2147483647 h 241"/>
              <a:gd name="T28" fmla="*/ 2147483647 w 293"/>
              <a:gd name="T29" fmla="*/ 2147483647 h 241"/>
              <a:gd name="T30" fmla="*/ 2147483647 w 293"/>
              <a:gd name="T31" fmla="*/ 2147483647 h 241"/>
              <a:gd name="T32" fmla="*/ 2147483647 w 293"/>
              <a:gd name="T33" fmla="*/ 2147483647 h 241"/>
              <a:gd name="T34" fmla="*/ 2147483647 w 293"/>
              <a:gd name="T35" fmla="*/ 2147483647 h 241"/>
              <a:gd name="T36" fmla="*/ 2147483647 w 293"/>
              <a:gd name="T37" fmla="*/ 2147483647 h 241"/>
              <a:gd name="T38" fmla="*/ 2147483647 w 293"/>
              <a:gd name="T39" fmla="*/ 2147483647 h 241"/>
              <a:gd name="T40" fmla="*/ 2147483647 w 293"/>
              <a:gd name="T41" fmla="*/ 2147483647 h 241"/>
              <a:gd name="T42" fmla="*/ 2147483647 w 293"/>
              <a:gd name="T43" fmla="*/ 2147483647 h 241"/>
              <a:gd name="T44" fmla="*/ 2147483647 w 293"/>
              <a:gd name="T45" fmla="*/ 2147483647 h 241"/>
              <a:gd name="T46" fmla="*/ 2147483647 w 293"/>
              <a:gd name="T47" fmla="*/ 2147483647 h 241"/>
              <a:gd name="T48" fmla="*/ 2147483647 w 293"/>
              <a:gd name="T49" fmla="*/ 2147483647 h 241"/>
              <a:gd name="T50" fmla="*/ 2147483647 w 293"/>
              <a:gd name="T51" fmla="*/ 2147483647 h 241"/>
              <a:gd name="T52" fmla="*/ 2147483647 w 293"/>
              <a:gd name="T53" fmla="*/ 2147483647 h 241"/>
              <a:gd name="T54" fmla="*/ 2147483647 w 293"/>
              <a:gd name="T55" fmla="*/ 2147483647 h 241"/>
              <a:gd name="T56" fmla="*/ 2147483647 w 293"/>
              <a:gd name="T57" fmla="*/ 2147483647 h 241"/>
              <a:gd name="T58" fmla="*/ 2147483647 w 293"/>
              <a:gd name="T59" fmla="*/ 2147483647 h 241"/>
              <a:gd name="T60" fmla="*/ 2147483647 w 293"/>
              <a:gd name="T61" fmla="*/ 2147483647 h 241"/>
              <a:gd name="T62" fmla="*/ 2147483647 w 293"/>
              <a:gd name="T63" fmla="*/ 2147483647 h 241"/>
              <a:gd name="T64" fmla="*/ 2147483647 w 293"/>
              <a:gd name="T65" fmla="*/ 2147483647 h 241"/>
              <a:gd name="T66" fmla="*/ 2147483647 w 293"/>
              <a:gd name="T67" fmla="*/ 2147483647 h 241"/>
              <a:gd name="T68" fmla="*/ 2147483647 w 293"/>
              <a:gd name="T69" fmla="*/ 2147483647 h 241"/>
              <a:gd name="T70" fmla="*/ 2147483647 w 293"/>
              <a:gd name="T71" fmla="*/ 2147483647 h 241"/>
              <a:gd name="T72" fmla="*/ 2147483647 w 293"/>
              <a:gd name="T73" fmla="*/ 2147483647 h 241"/>
              <a:gd name="T74" fmla="*/ 2147483647 w 293"/>
              <a:gd name="T75" fmla="*/ 2147483647 h 241"/>
              <a:gd name="T76" fmla="*/ 2147483647 w 293"/>
              <a:gd name="T77" fmla="*/ 2147483647 h 241"/>
              <a:gd name="T78" fmla="*/ 2147483647 w 293"/>
              <a:gd name="T79" fmla="*/ 2147483647 h 241"/>
              <a:gd name="T80" fmla="*/ 2147483647 w 293"/>
              <a:gd name="T81" fmla="*/ 2147483647 h 241"/>
              <a:gd name="T82" fmla="*/ 2147483647 w 293"/>
              <a:gd name="T83" fmla="*/ 2147483647 h 241"/>
              <a:gd name="T84" fmla="*/ 2147483647 w 293"/>
              <a:gd name="T85" fmla="*/ 2147483647 h 241"/>
              <a:gd name="T86" fmla="*/ 2147483647 w 293"/>
              <a:gd name="T87" fmla="*/ 2147483647 h 241"/>
              <a:gd name="T88" fmla="*/ 2147483647 w 293"/>
              <a:gd name="T89" fmla="*/ 2147483647 h 241"/>
              <a:gd name="T90" fmla="*/ 2147483647 w 293"/>
              <a:gd name="T91" fmla="*/ 2147483647 h 241"/>
              <a:gd name="T92" fmla="*/ 2147483647 w 293"/>
              <a:gd name="T93" fmla="*/ 2147483647 h 2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93"/>
              <a:gd name="T142" fmla="*/ 0 h 241"/>
              <a:gd name="T143" fmla="*/ 293 w 293"/>
              <a:gd name="T144" fmla="*/ 241 h 2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93" h="241">
                <a:moveTo>
                  <a:pt x="281" y="149"/>
                </a:moveTo>
                <a:lnTo>
                  <a:pt x="250" y="141"/>
                </a:lnTo>
                <a:lnTo>
                  <a:pt x="250" y="128"/>
                </a:lnTo>
                <a:lnTo>
                  <a:pt x="229" y="124"/>
                </a:lnTo>
                <a:lnTo>
                  <a:pt x="227" y="111"/>
                </a:lnTo>
                <a:lnTo>
                  <a:pt x="221" y="116"/>
                </a:lnTo>
                <a:lnTo>
                  <a:pt x="218" y="109"/>
                </a:lnTo>
                <a:lnTo>
                  <a:pt x="209" y="113"/>
                </a:lnTo>
                <a:lnTo>
                  <a:pt x="204" y="95"/>
                </a:lnTo>
                <a:lnTo>
                  <a:pt x="210" y="84"/>
                </a:lnTo>
                <a:lnTo>
                  <a:pt x="206" y="65"/>
                </a:lnTo>
                <a:lnTo>
                  <a:pt x="190" y="43"/>
                </a:lnTo>
                <a:lnTo>
                  <a:pt x="171" y="23"/>
                </a:lnTo>
                <a:lnTo>
                  <a:pt x="143" y="16"/>
                </a:lnTo>
                <a:lnTo>
                  <a:pt x="132" y="34"/>
                </a:lnTo>
                <a:lnTo>
                  <a:pt x="101" y="25"/>
                </a:lnTo>
                <a:lnTo>
                  <a:pt x="105" y="13"/>
                </a:lnTo>
                <a:lnTo>
                  <a:pt x="97" y="5"/>
                </a:lnTo>
                <a:lnTo>
                  <a:pt x="84" y="2"/>
                </a:lnTo>
                <a:lnTo>
                  <a:pt x="77" y="10"/>
                </a:lnTo>
                <a:lnTo>
                  <a:pt x="57" y="0"/>
                </a:lnTo>
                <a:lnTo>
                  <a:pt x="50" y="24"/>
                </a:lnTo>
                <a:lnTo>
                  <a:pt x="37" y="47"/>
                </a:lnTo>
                <a:lnTo>
                  <a:pt x="19" y="76"/>
                </a:lnTo>
                <a:lnTo>
                  <a:pt x="10" y="89"/>
                </a:lnTo>
                <a:lnTo>
                  <a:pt x="12" y="97"/>
                </a:lnTo>
                <a:lnTo>
                  <a:pt x="6" y="113"/>
                </a:lnTo>
                <a:lnTo>
                  <a:pt x="0" y="131"/>
                </a:lnTo>
                <a:lnTo>
                  <a:pt x="12" y="139"/>
                </a:lnTo>
                <a:lnTo>
                  <a:pt x="27" y="139"/>
                </a:lnTo>
                <a:lnTo>
                  <a:pt x="38" y="151"/>
                </a:lnTo>
                <a:lnTo>
                  <a:pt x="53" y="160"/>
                </a:lnTo>
                <a:lnTo>
                  <a:pt x="68" y="160"/>
                </a:lnTo>
                <a:lnTo>
                  <a:pt x="71" y="177"/>
                </a:lnTo>
                <a:lnTo>
                  <a:pt x="74" y="197"/>
                </a:lnTo>
                <a:lnTo>
                  <a:pt x="65" y="208"/>
                </a:lnTo>
                <a:lnTo>
                  <a:pt x="80" y="223"/>
                </a:lnTo>
                <a:lnTo>
                  <a:pt x="102" y="241"/>
                </a:lnTo>
                <a:lnTo>
                  <a:pt x="146" y="201"/>
                </a:lnTo>
                <a:lnTo>
                  <a:pt x="172" y="197"/>
                </a:lnTo>
                <a:lnTo>
                  <a:pt x="165" y="209"/>
                </a:lnTo>
                <a:lnTo>
                  <a:pt x="174" y="221"/>
                </a:lnTo>
                <a:lnTo>
                  <a:pt x="200" y="210"/>
                </a:lnTo>
                <a:lnTo>
                  <a:pt x="197" y="192"/>
                </a:lnTo>
                <a:lnTo>
                  <a:pt x="221" y="201"/>
                </a:lnTo>
                <a:lnTo>
                  <a:pt x="230" y="214"/>
                </a:lnTo>
                <a:lnTo>
                  <a:pt x="248" y="212"/>
                </a:lnTo>
                <a:lnTo>
                  <a:pt x="247" y="184"/>
                </a:lnTo>
                <a:lnTo>
                  <a:pt x="256" y="179"/>
                </a:lnTo>
                <a:lnTo>
                  <a:pt x="256" y="180"/>
                </a:lnTo>
                <a:lnTo>
                  <a:pt x="257" y="180"/>
                </a:lnTo>
                <a:lnTo>
                  <a:pt x="257" y="181"/>
                </a:lnTo>
                <a:lnTo>
                  <a:pt x="258" y="182"/>
                </a:lnTo>
                <a:lnTo>
                  <a:pt x="258" y="183"/>
                </a:lnTo>
                <a:lnTo>
                  <a:pt x="259" y="183"/>
                </a:lnTo>
                <a:lnTo>
                  <a:pt x="259" y="184"/>
                </a:lnTo>
                <a:lnTo>
                  <a:pt x="260" y="185"/>
                </a:lnTo>
                <a:lnTo>
                  <a:pt x="260" y="186"/>
                </a:lnTo>
                <a:lnTo>
                  <a:pt x="261" y="186"/>
                </a:lnTo>
                <a:lnTo>
                  <a:pt x="261" y="188"/>
                </a:lnTo>
                <a:lnTo>
                  <a:pt x="262" y="189"/>
                </a:lnTo>
                <a:lnTo>
                  <a:pt x="263" y="190"/>
                </a:lnTo>
                <a:lnTo>
                  <a:pt x="264" y="191"/>
                </a:lnTo>
                <a:lnTo>
                  <a:pt x="264" y="192"/>
                </a:lnTo>
                <a:lnTo>
                  <a:pt x="266" y="192"/>
                </a:lnTo>
                <a:lnTo>
                  <a:pt x="267" y="193"/>
                </a:lnTo>
                <a:lnTo>
                  <a:pt x="268" y="193"/>
                </a:lnTo>
                <a:lnTo>
                  <a:pt x="269" y="193"/>
                </a:lnTo>
                <a:lnTo>
                  <a:pt x="270" y="193"/>
                </a:lnTo>
                <a:lnTo>
                  <a:pt x="271" y="192"/>
                </a:lnTo>
                <a:lnTo>
                  <a:pt x="271" y="191"/>
                </a:lnTo>
                <a:lnTo>
                  <a:pt x="271" y="190"/>
                </a:lnTo>
                <a:lnTo>
                  <a:pt x="271" y="189"/>
                </a:lnTo>
                <a:lnTo>
                  <a:pt x="272" y="188"/>
                </a:lnTo>
                <a:lnTo>
                  <a:pt x="272" y="186"/>
                </a:lnTo>
                <a:lnTo>
                  <a:pt x="272" y="185"/>
                </a:lnTo>
                <a:lnTo>
                  <a:pt x="272" y="184"/>
                </a:lnTo>
                <a:lnTo>
                  <a:pt x="273" y="184"/>
                </a:lnTo>
                <a:lnTo>
                  <a:pt x="273" y="183"/>
                </a:lnTo>
                <a:lnTo>
                  <a:pt x="274" y="182"/>
                </a:lnTo>
                <a:lnTo>
                  <a:pt x="275" y="182"/>
                </a:lnTo>
                <a:lnTo>
                  <a:pt x="275" y="181"/>
                </a:lnTo>
                <a:lnTo>
                  <a:pt x="276" y="181"/>
                </a:lnTo>
                <a:lnTo>
                  <a:pt x="278" y="181"/>
                </a:lnTo>
                <a:lnTo>
                  <a:pt x="279" y="180"/>
                </a:lnTo>
                <a:lnTo>
                  <a:pt x="280" y="180"/>
                </a:lnTo>
                <a:lnTo>
                  <a:pt x="280" y="181"/>
                </a:lnTo>
                <a:lnTo>
                  <a:pt x="281" y="181"/>
                </a:lnTo>
                <a:lnTo>
                  <a:pt x="282" y="181"/>
                </a:lnTo>
                <a:lnTo>
                  <a:pt x="283" y="181"/>
                </a:lnTo>
                <a:lnTo>
                  <a:pt x="284" y="181"/>
                </a:lnTo>
                <a:lnTo>
                  <a:pt x="284" y="182"/>
                </a:lnTo>
                <a:lnTo>
                  <a:pt x="285" y="182"/>
                </a:lnTo>
                <a:lnTo>
                  <a:pt x="293" y="161"/>
                </a:lnTo>
                <a:lnTo>
                  <a:pt x="281" y="149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Nitra</a:t>
            </a:r>
          </a:p>
        </p:txBody>
      </p:sp>
      <p:sp>
        <p:nvSpPr>
          <p:cNvPr id="55" name="Freeform 679"/>
          <p:cNvSpPr>
            <a:spLocks/>
          </p:cNvSpPr>
          <p:nvPr/>
        </p:nvSpPr>
        <p:spPr bwMode="auto">
          <a:xfrm>
            <a:off x="2541892" y="4099323"/>
            <a:ext cx="284560" cy="521494"/>
          </a:xfrm>
          <a:custGeom>
            <a:avLst/>
            <a:gdLst>
              <a:gd name="T0" fmla="*/ 2147483647 w 127"/>
              <a:gd name="T1" fmla="*/ 2147483647 h 235"/>
              <a:gd name="T2" fmla="*/ 2147483647 w 127"/>
              <a:gd name="T3" fmla="*/ 2147483647 h 235"/>
              <a:gd name="T4" fmla="*/ 2147483647 w 127"/>
              <a:gd name="T5" fmla="*/ 2147483647 h 235"/>
              <a:gd name="T6" fmla="*/ 2147483647 w 127"/>
              <a:gd name="T7" fmla="*/ 2147483647 h 235"/>
              <a:gd name="T8" fmla="*/ 2147483647 w 127"/>
              <a:gd name="T9" fmla="*/ 2147483647 h 235"/>
              <a:gd name="T10" fmla="*/ 2147483647 w 127"/>
              <a:gd name="T11" fmla="*/ 2147483647 h 235"/>
              <a:gd name="T12" fmla="*/ 2147483647 w 127"/>
              <a:gd name="T13" fmla="*/ 2147483647 h 235"/>
              <a:gd name="T14" fmla="*/ 2147483647 w 127"/>
              <a:gd name="T15" fmla="*/ 2147483647 h 235"/>
              <a:gd name="T16" fmla="*/ 2147483647 w 127"/>
              <a:gd name="T17" fmla="*/ 2147483647 h 235"/>
              <a:gd name="T18" fmla="*/ 2147483647 w 127"/>
              <a:gd name="T19" fmla="*/ 2147483647 h 235"/>
              <a:gd name="T20" fmla="*/ 2147483647 w 127"/>
              <a:gd name="T21" fmla="*/ 2147483647 h 235"/>
              <a:gd name="T22" fmla="*/ 0 w 127"/>
              <a:gd name="T23" fmla="*/ 2147483647 h 235"/>
              <a:gd name="T24" fmla="*/ 2147483647 w 127"/>
              <a:gd name="T25" fmla="*/ 2147483647 h 235"/>
              <a:gd name="T26" fmla="*/ 2147483647 w 127"/>
              <a:gd name="T27" fmla="*/ 2147483647 h 235"/>
              <a:gd name="T28" fmla="*/ 2147483647 w 127"/>
              <a:gd name="T29" fmla="*/ 2147483647 h 235"/>
              <a:gd name="T30" fmla="*/ 2147483647 w 127"/>
              <a:gd name="T31" fmla="*/ 2147483647 h 235"/>
              <a:gd name="T32" fmla="*/ 2147483647 w 127"/>
              <a:gd name="T33" fmla="*/ 2147483647 h 235"/>
              <a:gd name="T34" fmla="*/ 2147483647 w 127"/>
              <a:gd name="T35" fmla="*/ 2147483647 h 235"/>
              <a:gd name="T36" fmla="*/ 2147483647 w 127"/>
              <a:gd name="T37" fmla="*/ 2147483647 h 235"/>
              <a:gd name="T38" fmla="*/ 2147483647 w 127"/>
              <a:gd name="T39" fmla="*/ 2147483647 h 235"/>
              <a:gd name="T40" fmla="*/ 2147483647 w 127"/>
              <a:gd name="T41" fmla="*/ 2147483647 h 235"/>
              <a:gd name="T42" fmla="*/ 2147483647 w 127"/>
              <a:gd name="T43" fmla="*/ 2147483647 h 235"/>
              <a:gd name="T44" fmla="*/ 2147483647 w 127"/>
              <a:gd name="T45" fmla="*/ 2147483647 h 235"/>
              <a:gd name="T46" fmla="*/ 2147483647 w 127"/>
              <a:gd name="T47" fmla="*/ 0 h 235"/>
              <a:gd name="T48" fmla="*/ 2147483647 w 127"/>
              <a:gd name="T49" fmla="*/ 0 h 235"/>
              <a:gd name="T50" fmla="*/ 2147483647 w 127"/>
              <a:gd name="T51" fmla="*/ 2147483647 h 235"/>
              <a:gd name="T52" fmla="*/ 2147483647 w 127"/>
              <a:gd name="T53" fmla="*/ 2147483647 h 235"/>
              <a:gd name="T54" fmla="*/ 2147483647 w 127"/>
              <a:gd name="T55" fmla="*/ 2147483647 h 235"/>
              <a:gd name="T56" fmla="*/ 2147483647 w 127"/>
              <a:gd name="T57" fmla="*/ 2147483647 h 235"/>
              <a:gd name="T58" fmla="*/ 2147483647 w 127"/>
              <a:gd name="T59" fmla="*/ 2147483647 h 235"/>
              <a:gd name="T60" fmla="*/ 2147483647 w 127"/>
              <a:gd name="T61" fmla="*/ 2147483647 h 235"/>
              <a:gd name="T62" fmla="*/ 2147483647 w 127"/>
              <a:gd name="T63" fmla="*/ 2147483647 h 235"/>
              <a:gd name="T64" fmla="*/ 2147483647 w 127"/>
              <a:gd name="T65" fmla="*/ 2147483647 h 235"/>
              <a:gd name="T66" fmla="*/ 2147483647 w 127"/>
              <a:gd name="T67" fmla="*/ 2147483647 h 235"/>
              <a:gd name="T68" fmla="*/ 2147483647 w 127"/>
              <a:gd name="T69" fmla="*/ 2147483647 h 235"/>
              <a:gd name="T70" fmla="*/ 2147483647 w 127"/>
              <a:gd name="T71" fmla="*/ 2147483647 h 235"/>
              <a:gd name="T72" fmla="*/ 2147483647 w 127"/>
              <a:gd name="T73" fmla="*/ 2147483647 h 235"/>
              <a:gd name="T74" fmla="*/ 2147483647 w 127"/>
              <a:gd name="T75" fmla="*/ 2147483647 h 235"/>
              <a:gd name="T76" fmla="*/ 2147483647 w 127"/>
              <a:gd name="T77" fmla="*/ 2147483647 h 235"/>
              <a:gd name="T78" fmla="*/ 2147483647 w 127"/>
              <a:gd name="T79" fmla="*/ 2147483647 h 235"/>
              <a:gd name="T80" fmla="*/ 2147483647 w 127"/>
              <a:gd name="T81" fmla="*/ 2147483647 h 235"/>
              <a:gd name="T82" fmla="*/ 2147483647 w 127"/>
              <a:gd name="T83" fmla="*/ 2147483647 h 2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7"/>
              <a:gd name="T127" fmla="*/ 0 h 235"/>
              <a:gd name="T128" fmla="*/ 127 w 127"/>
              <a:gd name="T129" fmla="*/ 235 h 2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7" h="235">
                <a:moveTo>
                  <a:pt x="62" y="224"/>
                </a:moveTo>
                <a:lnTo>
                  <a:pt x="62" y="218"/>
                </a:lnTo>
                <a:lnTo>
                  <a:pt x="57" y="192"/>
                </a:lnTo>
                <a:lnTo>
                  <a:pt x="64" y="186"/>
                </a:lnTo>
                <a:lnTo>
                  <a:pt x="60" y="170"/>
                </a:lnTo>
                <a:lnTo>
                  <a:pt x="45" y="167"/>
                </a:lnTo>
                <a:lnTo>
                  <a:pt x="43" y="155"/>
                </a:lnTo>
                <a:lnTo>
                  <a:pt x="28" y="161"/>
                </a:lnTo>
                <a:lnTo>
                  <a:pt x="24" y="155"/>
                </a:lnTo>
                <a:lnTo>
                  <a:pt x="32" y="127"/>
                </a:lnTo>
                <a:lnTo>
                  <a:pt x="15" y="113"/>
                </a:lnTo>
                <a:lnTo>
                  <a:pt x="0" y="98"/>
                </a:lnTo>
                <a:lnTo>
                  <a:pt x="13" y="94"/>
                </a:lnTo>
                <a:lnTo>
                  <a:pt x="22" y="102"/>
                </a:lnTo>
                <a:lnTo>
                  <a:pt x="32" y="94"/>
                </a:lnTo>
                <a:lnTo>
                  <a:pt x="35" y="82"/>
                </a:lnTo>
                <a:lnTo>
                  <a:pt x="27" y="70"/>
                </a:lnTo>
                <a:lnTo>
                  <a:pt x="35" y="66"/>
                </a:lnTo>
                <a:lnTo>
                  <a:pt x="47" y="71"/>
                </a:lnTo>
                <a:lnTo>
                  <a:pt x="60" y="59"/>
                </a:lnTo>
                <a:lnTo>
                  <a:pt x="60" y="46"/>
                </a:lnTo>
                <a:lnTo>
                  <a:pt x="47" y="32"/>
                </a:lnTo>
                <a:lnTo>
                  <a:pt x="48" y="16"/>
                </a:lnTo>
                <a:lnTo>
                  <a:pt x="51" y="0"/>
                </a:lnTo>
                <a:lnTo>
                  <a:pt x="66" y="0"/>
                </a:lnTo>
                <a:lnTo>
                  <a:pt x="77" y="12"/>
                </a:lnTo>
                <a:lnTo>
                  <a:pt x="92" y="21"/>
                </a:lnTo>
                <a:lnTo>
                  <a:pt x="107" y="21"/>
                </a:lnTo>
                <a:lnTo>
                  <a:pt x="110" y="38"/>
                </a:lnTo>
                <a:lnTo>
                  <a:pt x="113" y="58"/>
                </a:lnTo>
                <a:lnTo>
                  <a:pt x="104" y="69"/>
                </a:lnTo>
                <a:lnTo>
                  <a:pt x="119" y="84"/>
                </a:lnTo>
                <a:lnTo>
                  <a:pt x="102" y="110"/>
                </a:lnTo>
                <a:lnTo>
                  <a:pt x="120" y="121"/>
                </a:lnTo>
                <a:lnTo>
                  <a:pt x="110" y="152"/>
                </a:lnTo>
                <a:lnTo>
                  <a:pt x="124" y="177"/>
                </a:lnTo>
                <a:lnTo>
                  <a:pt x="127" y="195"/>
                </a:lnTo>
                <a:lnTo>
                  <a:pt x="113" y="202"/>
                </a:lnTo>
                <a:lnTo>
                  <a:pt x="109" y="223"/>
                </a:lnTo>
                <a:lnTo>
                  <a:pt x="105" y="235"/>
                </a:lnTo>
                <a:lnTo>
                  <a:pt x="84" y="225"/>
                </a:lnTo>
                <a:lnTo>
                  <a:pt x="62" y="224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Šaľa</a:t>
            </a:r>
          </a:p>
        </p:txBody>
      </p:sp>
      <p:sp>
        <p:nvSpPr>
          <p:cNvPr id="56" name="Freeform 685"/>
          <p:cNvSpPr>
            <a:spLocks/>
          </p:cNvSpPr>
          <p:nvPr/>
        </p:nvSpPr>
        <p:spPr bwMode="auto">
          <a:xfrm>
            <a:off x="2770492" y="4217194"/>
            <a:ext cx="964406" cy="738188"/>
          </a:xfrm>
          <a:custGeom>
            <a:avLst/>
            <a:gdLst>
              <a:gd name="T0" fmla="*/ 2147483647 w 433"/>
              <a:gd name="T1" fmla="*/ 2147483647 h 333"/>
              <a:gd name="T2" fmla="*/ 2147483647 w 433"/>
              <a:gd name="T3" fmla="*/ 2147483647 h 333"/>
              <a:gd name="T4" fmla="*/ 2147483647 w 433"/>
              <a:gd name="T5" fmla="*/ 2147483647 h 333"/>
              <a:gd name="T6" fmla="*/ 2147483647 w 433"/>
              <a:gd name="T7" fmla="*/ 2147483647 h 333"/>
              <a:gd name="T8" fmla="*/ 2147483647 w 433"/>
              <a:gd name="T9" fmla="*/ 2147483647 h 333"/>
              <a:gd name="T10" fmla="*/ 2147483647 w 433"/>
              <a:gd name="T11" fmla="*/ 2147483647 h 333"/>
              <a:gd name="T12" fmla="*/ 2147483647 w 433"/>
              <a:gd name="T13" fmla="*/ 2147483647 h 333"/>
              <a:gd name="T14" fmla="*/ 2147483647 w 433"/>
              <a:gd name="T15" fmla="*/ 2147483647 h 333"/>
              <a:gd name="T16" fmla="*/ 2147483647 w 433"/>
              <a:gd name="T17" fmla="*/ 2147483647 h 333"/>
              <a:gd name="T18" fmla="*/ 2147483647 w 433"/>
              <a:gd name="T19" fmla="*/ 2147483647 h 333"/>
              <a:gd name="T20" fmla="*/ 2147483647 w 433"/>
              <a:gd name="T21" fmla="*/ 2147483647 h 333"/>
              <a:gd name="T22" fmla="*/ 2147483647 w 433"/>
              <a:gd name="T23" fmla="*/ 2147483647 h 333"/>
              <a:gd name="T24" fmla="*/ 2147483647 w 433"/>
              <a:gd name="T25" fmla="*/ 2147483647 h 333"/>
              <a:gd name="T26" fmla="*/ 2147483647 w 433"/>
              <a:gd name="T27" fmla="*/ 2147483647 h 333"/>
              <a:gd name="T28" fmla="*/ 2147483647 w 433"/>
              <a:gd name="T29" fmla="*/ 2147483647 h 333"/>
              <a:gd name="T30" fmla="*/ 2147483647 w 433"/>
              <a:gd name="T31" fmla="*/ 2147483647 h 333"/>
              <a:gd name="T32" fmla="*/ 2147483647 w 433"/>
              <a:gd name="T33" fmla="*/ 2147483647 h 333"/>
              <a:gd name="T34" fmla="*/ 2147483647 w 433"/>
              <a:gd name="T35" fmla="*/ 2147483647 h 333"/>
              <a:gd name="T36" fmla="*/ 2147483647 w 433"/>
              <a:gd name="T37" fmla="*/ 2147483647 h 333"/>
              <a:gd name="T38" fmla="*/ 2147483647 w 433"/>
              <a:gd name="T39" fmla="*/ 2147483647 h 333"/>
              <a:gd name="T40" fmla="*/ 2147483647 w 433"/>
              <a:gd name="T41" fmla="*/ 2147483647 h 333"/>
              <a:gd name="T42" fmla="*/ 2147483647 w 433"/>
              <a:gd name="T43" fmla="*/ 2147483647 h 333"/>
              <a:gd name="T44" fmla="*/ 2147483647 w 433"/>
              <a:gd name="T45" fmla="*/ 2147483647 h 333"/>
              <a:gd name="T46" fmla="*/ 2147483647 w 433"/>
              <a:gd name="T47" fmla="*/ 2147483647 h 333"/>
              <a:gd name="T48" fmla="*/ 2147483647 w 433"/>
              <a:gd name="T49" fmla="*/ 2147483647 h 333"/>
              <a:gd name="T50" fmla="*/ 2147483647 w 433"/>
              <a:gd name="T51" fmla="*/ 2147483647 h 333"/>
              <a:gd name="T52" fmla="*/ 2147483647 w 433"/>
              <a:gd name="T53" fmla="*/ 2147483647 h 333"/>
              <a:gd name="T54" fmla="*/ 2147483647 w 433"/>
              <a:gd name="T55" fmla="*/ 2147483647 h 333"/>
              <a:gd name="T56" fmla="*/ 2147483647 w 433"/>
              <a:gd name="T57" fmla="*/ 2147483647 h 333"/>
              <a:gd name="T58" fmla="*/ 2147483647 w 433"/>
              <a:gd name="T59" fmla="*/ 2147483647 h 333"/>
              <a:gd name="T60" fmla="*/ 2147483647 w 433"/>
              <a:gd name="T61" fmla="*/ 2147483647 h 333"/>
              <a:gd name="T62" fmla="*/ 2147483647 w 433"/>
              <a:gd name="T63" fmla="*/ 2147483647 h 333"/>
              <a:gd name="T64" fmla="*/ 2147483647 w 433"/>
              <a:gd name="T65" fmla="*/ 2147483647 h 333"/>
              <a:gd name="T66" fmla="*/ 2147483647 w 433"/>
              <a:gd name="T67" fmla="*/ 2147483647 h 333"/>
              <a:gd name="T68" fmla="*/ 2147483647 w 433"/>
              <a:gd name="T69" fmla="*/ 2147483647 h 333"/>
              <a:gd name="T70" fmla="*/ 2147483647 w 433"/>
              <a:gd name="T71" fmla="*/ 2147483647 h 333"/>
              <a:gd name="T72" fmla="*/ 2147483647 w 433"/>
              <a:gd name="T73" fmla="*/ 2147483647 h 333"/>
              <a:gd name="T74" fmla="*/ 2147483647 w 433"/>
              <a:gd name="T75" fmla="*/ 2147483647 h 33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3"/>
              <a:gd name="T115" fmla="*/ 0 h 333"/>
              <a:gd name="T116" fmla="*/ 433 w 433"/>
              <a:gd name="T117" fmla="*/ 333 h 33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3" h="333">
                <a:moveTo>
                  <a:pt x="267" y="333"/>
                </a:moveTo>
                <a:lnTo>
                  <a:pt x="286" y="333"/>
                </a:lnTo>
                <a:lnTo>
                  <a:pt x="353" y="319"/>
                </a:lnTo>
                <a:lnTo>
                  <a:pt x="393" y="289"/>
                </a:lnTo>
                <a:lnTo>
                  <a:pt x="433" y="286"/>
                </a:lnTo>
                <a:lnTo>
                  <a:pt x="433" y="252"/>
                </a:lnTo>
                <a:lnTo>
                  <a:pt x="401" y="199"/>
                </a:lnTo>
                <a:lnTo>
                  <a:pt x="365" y="186"/>
                </a:lnTo>
                <a:lnTo>
                  <a:pt x="345" y="197"/>
                </a:lnTo>
                <a:lnTo>
                  <a:pt x="328" y="185"/>
                </a:lnTo>
                <a:lnTo>
                  <a:pt x="311" y="200"/>
                </a:lnTo>
                <a:lnTo>
                  <a:pt x="294" y="194"/>
                </a:lnTo>
                <a:lnTo>
                  <a:pt x="283" y="204"/>
                </a:lnTo>
                <a:lnTo>
                  <a:pt x="246" y="187"/>
                </a:lnTo>
                <a:lnTo>
                  <a:pt x="242" y="165"/>
                </a:lnTo>
                <a:lnTo>
                  <a:pt x="247" y="159"/>
                </a:lnTo>
                <a:lnTo>
                  <a:pt x="242" y="150"/>
                </a:lnTo>
                <a:lnTo>
                  <a:pt x="247" y="142"/>
                </a:lnTo>
                <a:lnTo>
                  <a:pt x="236" y="128"/>
                </a:lnTo>
                <a:lnTo>
                  <a:pt x="237" y="117"/>
                </a:lnTo>
                <a:lnTo>
                  <a:pt x="223" y="87"/>
                </a:lnTo>
                <a:lnTo>
                  <a:pt x="237" y="90"/>
                </a:lnTo>
                <a:lnTo>
                  <a:pt x="243" y="70"/>
                </a:lnTo>
                <a:lnTo>
                  <a:pt x="231" y="54"/>
                </a:lnTo>
                <a:lnTo>
                  <a:pt x="205" y="50"/>
                </a:lnTo>
                <a:lnTo>
                  <a:pt x="201" y="38"/>
                </a:lnTo>
                <a:lnTo>
                  <a:pt x="188" y="34"/>
                </a:lnTo>
                <a:lnTo>
                  <a:pt x="186" y="20"/>
                </a:lnTo>
                <a:lnTo>
                  <a:pt x="167" y="22"/>
                </a:lnTo>
                <a:lnTo>
                  <a:pt x="158" y="9"/>
                </a:lnTo>
                <a:lnTo>
                  <a:pt x="134" y="0"/>
                </a:lnTo>
                <a:lnTo>
                  <a:pt x="137" y="18"/>
                </a:lnTo>
                <a:lnTo>
                  <a:pt x="111" y="29"/>
                </a:lnTo>
                <a:lnTo>
                  <a:pt x="102" y="17"/>
                </a:lnTo>
                <a:lnTo>
                  <a:pt x="109" y="5"/>
                </a:lnTo>
                <a:lnTo>
                  <a:pt x="83" y="9"/>
                </a:lnTo>
                <a:lnTo>
                  <a:pt x="39" y="49"/>
                </a:lnTo>
                <a:lnTo>
                  <a:pt x="17" y="31"/>
                </a:lnTo>
                <a:lnTo>
                  <a:pt x="0" y="57"/>
                </a:lnTo>
                <a:lnTo>
                  <a:pt x="18" y="68"/>
                </a:lnTo>
                <a:lnTo>
                  <a:pt x="8" y="99"/>
                </a:lnTo>
                <a:lnTo>
                  <a:pt x="22" y="124"/>
                </a:lnTo>
                <a:lnTo>
                  <a:pt x="25" y="142"/>
                </a:lnTo>
                <a:lnTo>
                  <a:pt x="11" y="149"/>
                </a:lnTo>
                <a:lnTo>
                  <a:pt x="7" y="170"/>
                </a:lnTo>
                <a:lnTo>
                  <a:pt x="3" y="182"/>
                </a:lnTo>
                <a:lnTo>
                  <a:pt x="25" y="167"/>
                </a:lnTo>
                <a:lnTo>
                  <a:pt x="30" y="178"/>
                </a:lnTo>
                <a:lnTo>
                  <a:pt x="30" y="189"/>
                </a:lnTo>
                <a:lnTo>
                  <a:pt x="23" y="189"/>
                </a:lnTo>
                <a:lnTo>
                  <a:pt x="24" y="199"/>
                </a:lnTo>
                <a:lnTo>
                  <a:pt x="44" y="197"/>
                </a:lnTo>
                <a:lnTo>
                  <a:pt x="48" y="190"/>
                </a:lnTo>
                <a:lnTo>
                  <a:pt x="60" y="193"/>
                </a:lnTo>
                <a:lnTo>
                  <a:pt x="65" y="181"/>
                </a:lnTo>
                <a:lnTo>
                  <a:pt x="87" y="175"/>
                </a:lnTo>
                <a:lnTo>
                  <a:pt x="101" y="196"/>
                </a:lnTo>
                <a:lnTo>
                  <a:pt x="126" y="190"/>
                </a:lnTo>
                <a:lnTo>
                  <a:pt x="126" y="183"/>
                </a:lnTo>
                <a:lnTo>
                  <a:pt x="137" y="184"/>
                </a:lnTo>
                <a:lnTo>
                  <a:pt x="172" y="210"/>
                </a:lnTo>
                <a:lnTo>
                  <a:pt x="180" y="206"/>
                </a:lnTo>
                <a:lnTo>
                  <a:pt x="159" y="189"/>
                </a:lnTo>
                <a:lnTo>
                  <a:pt x="188" y="204"/>
                </a:lnTo>
                <a:lnTo>
                  <a:pt x="195" y="219"/>
                </a:lnTo>
                <a:lnTo>
                  <a:pt x="190" y="228"/>
                </a:lnTo>
                <a:lnTo>
                  <a:pt x="195" y="241"/>
                </a:lnTo>
                <a:lnTo>
                  <a:pt x="210" y="250"/>
                </a:lnTo>
                <a:lnTo>
                  <a:pt x="226" y="250"/>
                </a:lnTo>
                <a:lnTo>
                  <a:pt x="241" y="262"/>
                </a:lnTo>
                <a:lnTo>
                  <a:pt x="252" y="268"/>
                </a:lnTo>
                <a:lnTo>
                  <a:pt x="260" y="282"/>
                </a:lnTo>
                <a:lnTo>
                  <a:pt x="273" y="287"/>
                </a:lnTo>
                <a:lnTo>
                  <a:pt x="282" y="287"/>
                </a:lnTo>
                <a:lnTo>
                  <a:pt x="283" y="310"/>
                </a:lnTo>
                <a:lnTo>
                  <a:pt x="270" y="304"/>
                </a:lnTo>
                <a:lnTo>
                  <a:pt x="267" y="333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</a:t>
            </a: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Nové Zámky</a:t>
            </a:r>
          </a:p>
        </p:txBody>
      </p:sp>
      <p:sp>
        <p:nvSpPr>
          <p:cNvPr id="57" name="Freeform 696"/>
          <p:cNvSpPr>
            <a:spLocks/>
          </p:cNvSpPr>
          <p:nvPr/>
        </p:nvSpPr>
        <p:spPr bwMode="auto">
          <a:xfrm>
            <a:off x="1516764" y="3627836"/>
            <a:ext cx="586978" cy="573881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0 w 253"/>
              <a:gd name="T31" fmla="*/ 2147483647 h 246"/>
              <a:gd name="T32" fmla="*/ 0 w 253"/>
              <a:gd name="T33" fmla="*/ 2147483647 h 246"/>
              <a:gd name="T34" fmla="*/ 0 w 253"/>
              <a:gd name="T35" fmla="*/ 2147483647 h 246"/>
              <a:gd name="T36" fmla="*/ 0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0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3"/>
              <a:gd name="T145" fmla="*/ 0 h 246"/>
              <a:gd name="T146" fmla="*/ 253 w 253"/>
              <a:gd name="T147" fmla="*/ 246 h 2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3" h="246">
                <a:moveTo>
                  <a:pt x="225" y="83"/>
                </a:moveTo>
                <a:lnTo>
                  <a:pt x="217" y="103"/>
                </a:lnTo>
                <a:lnTo>
                  <a:pt x="204" y="110"/>
                </a:lnTo>
                <a:lnTo>
                  <a:pt x="203" y="120"/>
                </a:lnTo>
                <a:lnTo>
                  <a:pt x="195" y="130"/>
                </a:lnTo>
                <a:lnTo>
                  <a:pt x="201" y="145"/>
                </a:lnTo>
                <a:lnTo>
                  <a:pt x="177" y="140"/>
                </a:lnTo>
                <a:lnTo>
                  <a:pt x="168" y="175"/>
                </a:lnTo>
                <a:lnTo>
                  <a:pt x="168" y="188"/>
                </a:lnTo>
                <a:lnTo>
                  <a:pt x="153" y="187"/>
                </a:lnTo>
                <a:lnTo>
                  <a:pt x="155" y="220"/>
                </a:lnTo>
                <a:lnTo>
                  <a:pt x="141" y="239"/>
                </a:lnTo>
                <a:lnTo>
                  <a:pt x="124" y="237"/>
                </a:lnTo>
                <a:lnTo>
                  <a:pt x="114" y="246"/>
                </a:lnTo>
                <a:lnTo>
                  <a:pt x="100" y="232"/>
                </a:lnTo>
                <a:lnTo>
                  <a:pt x="83" y="237"/>
                </a:lnTo>
                <a:lnTo>
                  <a:pt x="62" y="223"/>
                </a:lnTo>
                <a:lnTo>
                  <a:pt x="38" y="222"/>
                </a:lnTo>
                <a:lnTo>
                  <a:pt x="30" y="184"/>
                </a:lnTo>
                <a:lnTo>
                  <a:pt x="4" y="157"/>
                </a:lnTo>
                <a:lnTo>
                  <a:pt x="3" y="156"/>
                </a:lnTo>
                <a:lnTo>
                  <a:pt x="3" y="155"/>
                </a:lnTo>
                <a:lnTo>
                  <a:pt x="2" y="153"/>
                </a:lnTo>
                <a:lnTo>
                  <a:pt x="2" y="152"/>
                </a:lnTo>
                <a:lnTo>
                  <a:pt x="2" y="150"/>
                </a:lnTo>
                <a:lnTo>
                  <a:pt x="1" y="148"/>
                </a:lnTo>
                <a:lnTo>
                  <a:pt x="1" y="146"/>
                </a:lnTo>
                <a:lnTo>
                  <a:pt x="1" y="145"/>
                </a:lnTo>
                <a:lnTo>
                  <a:pt x="1" y="143"/>
                </a:lnTo>
                <a:lnTo>
                  <a:pt x="1" y="142"/>
                </a:lnTo>
                <a:lnTo>
                  <a:pt x="0" y="140"/>
                </a:lnTo>
                <a:lnTo>
                  <a:pt x="0" y="138"/>
                </a:lnTo>
                <a:lnTo>
                  <a:pt x="0" y="136"/>
                </a:lnTo>
                <a:lnTo>
                  <a:pt x="0" y="134"/>
                </a:lnTo>
                <a:lnTo>
                  <a:pt x="0" y="132"/>
                </a:lnTo>
                <a:lnTo>
                  <a:pt x="0" y="131"/>
                </a:lnTo>
                <a:lnTo>
                  <a:pt x="0" y="129"/>
                </a:lnTo>
                <a:lnTo>
                  <a:pt x="0" y="127"/>
                </a:lnTo>
                <a:lnTo>
                  <a:pt x="0" y="124"/>
                </a:lnTo>
                <a:lnTo>
                  <a:pt x="1" y="122"/>
                </a:lnTo>
                <a:lnTo>
                  <a:pt x="1" y="120"/>
                </a:lnTo>
                <a:lnTo>
                  <a:pt x="1" y="118"/>
                </a:lnTo>
                <a:lnTo>
                  <a:pt x="1" y="116"/>
                </a:lnTo>
                <a:lnTo>
                  <a:pt x="2" y="114"/>
                </a:lnTo>
                <a:lnTo>
                  <a:pt x="2" y="111"/>
                </a:lnTo>
                <a:lnTo>
                  <a:pt x="3" y="109"/>
                </a:lnTo>
                <a:lnTo>
                  <a:pt x="3" y="107"/>
                </a:lnTo>
                <a:lnTo>
                  <a:pt x="4" y="104"/>
                </a:lnTo>
                <a:lnTo>
                  <a:pt x="4" y="102"/>
                </a:lnTo>
                <a:lnTo>
                  <a:pt x="5" y="99"/>
                </a:lnTo>
                <a:lnTo>
                  <a:pt x="6" y="96"/>
                </a:lnTo>
                <a:lnTo>
                  <a:pt x="7" y="94"/>
                </a:lnTo>
                <a:lnTo>
                  <a:pt x="8" y="91"/>
                </a:lnTo>
                <a:lnTo>
                  <a:pt x="11" y="89"/>
                </a:lnTo>
                <a:lnTo>
                  <a:pt x="12" y="86"/>
                </a:lnTo>
                <a:lnTo>
                  <a:pt x="14" y="83"/>
                </a:lnTo>
                <a:lnTo>
                  <a:pt x="16" y="81"/>
                </a:lnTo>
                <a:lnTo>
                  <a:pt x="17" y="78"/>
                </a:lnTo>
                <a:lnTo>
                  <a:pt x="19" y="74"/>
                </a:lnTo>
                <a:lnTo>
                  <a:pt x="21" y="72"/>
                </a:lnTo>
                <a:lnTo>
                  <a:pt x="22" y="69"/>
                </a:lnTo>
                <a:lnTo>
                  <a:pt x="25" y="67"/>
                </a:lnTo>
                <a:lnTo>
                  <a:pt x="27" y="64"/>
                </a:lnTo>
                <a:lnTo>
                  <a:pt x="28" y="61"/>
                </a:lnTo>
                <a:lnTo>
                  <a:pt x="30" y="58"/>
                </a:lnTo>
                <a:lnTo>
                  <a:pt x="32" y="56"/>
                </a:lnTo>
                <a:lnTo>
                  <a:pt x="33" y="53"/>
                </a:lnTo>
                <a:lnTo>
                  <a:pt x="36" y="50"/>
                </a:lnTo>
                <a:lnTo>
                  <a:pt x="37" y="48"/>
                </a:lnTo>
                <a:lnTo>
                  <a:pt x="39" y="45"/>
                </a:lnTo>
                <a:lnTo>
                  <a:pt x="40" y="43"/>
                </a:lnTo>
                <a:lnTo>
                  <a:pt x="42" y="41"/>
                </a:lnTo>
                <a:lnTo>
                  <a:pt x="43" y="39"/>
                </a:lnTo>
                <a:lnTo>
                  <a:pt x="44" y="37"/>
                </a:lnTo>
                <a:lnTo>
                  <a:pt x="45" y="35"/>
                </a:lnTo>
                <a:lnTo>
                  <a:pt x="46" y="34"/>
                </a:lnTo>
                <a:lnTo>
                  <a:pt x="47" y="32"/>
                </a:lnTo>
                <a:lnTo>
                  <a:pt x="49" y="31"/>
                </a:lnTo>
                <a:lnTo>
                  <a:pt x="50" y="30"/>
                </a:lnTo>
                <a:lnTo>
                  <a:pt x="50" y="29"/>
                </a:lnTo>
                <a:lnTo>
                  <a:pt x="51" y="28"/>
                </a:lnTo>
                <a:lnTo>
                  <a:pt x="51" y="27"/>
                </a:lnTo>
                <a:lnTo>
                  <a:pt x="69" y="27"/>
                </a:lnTo>
                <a:lnTo>
                  <a:pt x="86" y="10"/>
                </a:lnTo>
                <a:lnTo>
                  <a:pt x="108" y="7"/>
                </a:lnTo>
                <a:lnTo>
                  <a:pt x="127" y="0"/>
                </a:lnTo>
                <a:lnTo>
                  <a:pt x="142" y="20"/>
                </a:lnTo>
                <a:lnTo>
                  <a:pt x="178" y="5"/>
                </a:lnTo>
                <a:lnTo>
                  <a:pt x="188" y="30"/>
                </a:lnTo>
                <a:lnTo>
                  <a:pt x="204" y="40"/>
                </a:lnTo>
                <a:lnTo>
                  <a:pt x="213" y="17"/>
                </a:lnTo>
                <a:lnTo>
                  <a:pt x="234" y="36"/>
                </a:lnTo>
                <a:lnTo>
                  <a:pt x="253" y="40"/>
                </a:lnTo>
                <a:lnTo>
                  <a:pt x="250" y="45"/>
                </a:lnTo>
                <a:lnTo>
                  <a:pt x="247" y="60"/>
                </a:lnTo>
                <a:lnTo>
                  <a:pt x="235" y="71"/>
                </a:lnTo>
                <a:lnTo>
                  <a:pt x="225" y="8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Malacky</a:t>
            </a:r>
          </a:p>
        </p:txBody>
      </p:sp>
      <p:sp>
        <p:nvSpPr>
          <p:cNvPr id="58" name="Freeform 705"/>
          <p:cNvSpPr>
            <a:spLocks/>
          </p:cNvSpPr>
          <p:nvPr/>
        </p:nvSpPr>
        <p:spPr bwMode="auto">
          <a:xfrm>
            <a:off x="2639416" y="2894066"/>
            <a:ext cx="508397" cy="498872"/>
          </a:xfrm>
          <a:custGeom>
            <a:avLst/>
            <a:gdLst>
              <a:gd name="T0" fmla="*/ 2147483647 w 228"/>
              <a:gd name="T1" fmla="*/ 2147483647 h 225"/>
              <a:gd name="T2" fmla="*/ 2147483647 w 228"/>
              <a:gd name="T3" fmla="*/ 2147483647 h 225"/>
              <a:gd name="T4" fmla="*/ 2147483647 w 228"/>
              <a:gd name="T5" fmla="*/ 2147483647 h 225"/>
              <a:gd name="T6" fmla="*/ 2147483647 w 228"/>
              <a:gd name="T7" fmla="*/ 2147483647 h 225"/>
              <a:gd name="T8" fmla="*/ 2147483647 w 228"/>
              <a:gd name="T9" fmla="*/ 2147483647 h 225"/>
              <a:gd name="T10" fmla="*/ 2147483647 w 228"/>
              <a:gd name="T11" fmla="*/ 2147483647 h 225"/>
              <a:gd name="T12" fmla="*/ 2147483647 w 228"/>
              <a:gd name="T13" fmla="*/ 2147483647 h 225"/>
              <a:gd name="T14" fmla="*/ 2147483647 w 228"/>
              <a:gd name="T15" fmla="*/ 2147483647 h 225"/>
              <a:gd name="T16" fmla="*/ 2147483647 w 228"/>
              <a:gd name="T17" fmla="*/ 2147483647 h 225"/>
              <a:gd name="T18" fmla="*/ 2147483647 w 228"/>
              <a:gd name="T19" fmla="*/ 2147483647 h 225"/>
              <a:gd name="T20" fmla="*/ 2147483647 w 228"/>
              <a:gd name="T21" fmla="*/ 2147483647 h 225"/>
              <a:gd name="T22" fmla="*/ 2147483647 w 228"/>
              <a:gd name="T23" fmla="*/ 2147483647 h 225"/>
              <a:gd name="T24" fmla="*/ 2147483647 w 228"/>
              <a:gd name="T25" fmla="*/ 2147483647 h 225"/>
              <a:gd name="T26" fmla="*/ 2147483647 w 228"/>
              <a:gd name="T27" fmla="*/ 2147483647 h 225"/>
              <a:gd name="T28" fmla="*/ 2147483647 w 228"/>
              <a:gd name="T29" fmla="*/ 2147483647 h 225"/>
              <a:gd name="T30" fmla="*/ 2147483647 w 228"/>
              <a:gd name="T31" fmla="*/ 2147483647 h 225"/>
              <a:gd name="T32" fmla="*/ 2147483647 w 228"/>
              <a:gd name="T33" fmla="*/ 2147483647 h 225"/>
              <a:gd name="T34" fmla="*/ 2147483647 w 228"/>
              <a:gd name="T35" fmla="*/ 2147483647 h 225"/>
              <a:gd name="T36" fmla="*/ 2147483647 w 228"/>
              <a:gd name="T37" fmla="*/ 2147483647 h 225"/>
              <a:gd name="T38" fmla="*/ 2147483647 w 228"/>
              <a:gd name="T39" fmla="*/ 2147483647 h 225"/>
              <a:gd name="T40" fmla="*/ 0 w 228"/>
              <a:gd name="T41" fmla="*/ 2147483647 h 225"/>
              <a:gd name="T42" fmla="*/ 2147483647 w 228"/>
              <a:gd name="T43" fmla="*/ 2147483647 h 225"/>
              <a:gd name="T44" fmla="*/ 2147483647 w 228"/>
              <a:gd name="T45" fmla="*/ 2147483647 h 225"/>
              <a:gd name="T46" fmla="*/ 2147483647 w 228"/>
              <a:gd name="T47" fmla="*/ 2147483647 h 225"/>
              <a:gd name="T48" fmla="*/ 2147483647 w 228"/>
              <a:gd name="T49" fmla="*/ 2147483647 h 225"/>
              <a:gd name="T50" fmla="*/ 2147483647 w 228"/>
              <a:gd name="T51" fmla="*/ 2147483647 h 225"/>
              <a:gd name="T52" fmla="*/ 2147483647 w 228"/>
              <a:gd name="T53" fmla="*/ 2147483647 h 225"/>
              <a:gd name="T54" fmla="*/ 2147483647 w 228"/>
              <a:gd name="T55" fmla="*/ 2147483647 h 225"/>
              <a:gd name="T56" fmla="*/ 2147483647 w 228"/>
              <a:gd name="T57" fmla="*/ 2147483647 h 225"/>
              <a:gd name="T58" fmla="*/ 2147483647 w 228"/>
              <a:gd name="T59" fmla="*/ 2147483647 h 225"/>
              <a:gd name="T60" fmla="*/ 2147483647 w 228"/>
              <a:gd name="T61" fmla="*/ 2147483647 h 225"/>
              <a:gd name="T62" fmla="*/ 2147483647 w 228"/>
              <a:gd name="T63" fmla="*/ 2147483647 h 225"/>
              <a:gd name="T64" fmla="*/ 2147483647 w 228"/>
              <a:gd name="T65" fmla="*/ 2147483647 h 225"/>
              <a:gd name="T66" fmla="*/ 2147483647 w 228"/>
              <a:gd name="T67" fmla="*/ 2147483647 h 225"/>
              <a:gd name="T68" fmla="*/ 2147483647 w 228"/>
              <a:gd name="T69" fmla="*/ 2147483647 h 2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"/>
              <a:gd name="T106" fmla="*/ 0 h 225"/>
              <a:gd name="T107" fmla="*/ 228 w 228"/>
              <a:gd name="T108" fmla="*/ 225 h 2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" h="225">
                <a:moveTo>
                  <a:pt x="228" y="68"/>
                </a:moveTo>
                <a:lnTo>
                  <a:pt x="153" y="69"/>
                </a:lnTo>
                <a:lnTo>
                  <a:pt x="135" y="43"/>
                </a:lnTo>
                <a:lnTo>
                  <a:pt x="112" y="5"/>
                </a:lnTo>
                <a:lnTo>
                  <a:pt x="111" y="0"/>
                </a:lnTo>
                <a:lnTo>
                  <a:pt x="104" y="11"/>
                </a:lnTo>
                <a:lnTo>
                  <a:pt x="102" y="11"/>
                </a:lnTo>
                <a:lnTo>
                  <a:pt x="98" y="11"/>
                </a:lnTo>
                <a:lnTo>
                  <a:pt x="96" y="11"/>
                </a:lnTo>
                <a:lnTo>
                  <a:pt x="93" y="11"/>
                </a:lnTo>
                <a:lnTo>
                  <a:pt x="91" y="11"/>
                </a:lnTo>
                <a:lnTo>
                  <a:pt x="87" y="10"/>
                </a:lnTo>
                <a:lnTo>
                  <a:pt x="85" y="10"/>
                </a:lnTo>
                <a:lnTo>
                  <a:pt x="82" y="10"/>
                </a:lnTo>
                <a:lnTo>
                  <a:pt x="80" y="10"/>
                </a:lnTo>
                <a:lnTo>
                  <a:pt x="77" y="10"/>
                </a:lnTo>
                <a:lnTo>
                  <a:pt x="74" y="10"/>
                </a:lnTo>
                <a:lnTo>
                  <a:pt x="71" y="10"/>
                </a:lnTo>
                <a:lnTo>
                  <a:pt x="68" y="10"/>
                </a:lnTo>
                <a:lnTo>
                  <a:pt x="66" y="9"/>
                </a:lnTo>
                <a:lnTo>
                  <a:pt x="62" y="9"/>
                </a:lnTo>
                <a:lnTo>
                  <a:pt x="60" y="9"/>
                </a:lnTo>
                <a:lnTo>
                  <a:pt x="57" y="9"/>
                </a:lnTo>
                <a:lnTo>
                  <a:pt x="55" y="9"/>
                </a:lnTo>
                <a:lnTo>
                  <a:pt x="52" y="9"/>
                </a:lnTo>
                <a:lnTo>
                  <a:pt x="49" y="9"/>
                </a:lnTo>
                <a:lnTo>
                  <a:pt x="46" y="9"/>
                </a:lnTo>
                <a:lnTo>
                  <a:pt x="44" y="9"/>
                </a:lnTo>
                <a:lnTo>
                  <a:pt x="41" y="9"/>
                </a:lnTo>
                <a:lnTo>
                  <a:pt x="38" y="9"/>
                </a:lnTo>
                <a:lnTo>
                  <a:pt x="36" y="9"/>
                </a:lnTo>
                <a:lnTo>
                  <a:pt x="33" y="9"/>
                </a:lnTo>
                <a:lnTo>
                  <a:pt x="31" y="9"/>
                </a:lnTo>
                <a:lnTo>
                  <a:pt x="29" y="9"/>
                </a:lnTo>
                <a:lnTo>
                  <a:pt x="25" y="9"/>
                </a:lnTo>
                <a:lnTo>
                  <a:pt x="23" y="9"/>
                </a:lnTo>
                <a:lnTo>
                  <a:pt x="21" y="9"/>
                </a:lnTo>
                <a:lnTo>
                  <a:pt x="19" y="9"/>
                </a:lnTo>
                <a:lnTo>
                  <a:pt x="34" y="12"/>
                </a:lnTo>
                <a:lnTo>
                  <a:pt x="22" y="65"/>
                </a:lnTo>
                <a:lnTo>
                  <a:pt x="0" y="91"/>
                </a:lnTo>
                <a:lnTo>
                  <a:pt x="0" y="127"/>
                </a:lnTo>
                <a:lnTo>
                  <a:pt x="10" y="146"/>
                </a:lnTo>
                <a:lnTo>
                  <a:pt x="10" y="157"/>
                </a:lnTo>
                <a:lnTo>
                  <a:pt x="35" y="154"/>
                </a:lnTo>
                <a:lnTo>
                  <a:pt x="37" y="164"/>
                </a:lnTo>
                <a:lnTo>
                  <a:pt x="53" y="166"/>
                </a:lnTo>
                <a:lnTo>
                  <a:pt x="60" y="193"/>
                </a:lnTo>
                <a:lnTo>
                  <a:pt x="73" y="197"/>
                </a:lnTo>
                <a:lnTo>
                  <a:pt x="71" y="213"/>
                </a:lnTo>
                <a:lnTo>
                  <a:pt x="80" y="225"/>
                </a:lnTo>
                <a:lnTo>
                  <a:pt x="89" y="188"/>
                </a:lnTo>
                <a:lnTo>
                  <a:pt x="111" y="195"/>
                </a:lnTo>
                <a:lnTo>
                  <a:pt x="122" y="208"/>
                </a:lnTo>
                <a:lnTo>
                  <a:pt x="133" y="203"/>
                </a:lnTo>
                <a:lnTo>
                  <a:pt x="134" y="190"/>
                </a:lnTo>
                <a:lnTo>
                  <a:pt x="144" y="192"/>
                </a:lnTo>
                <a:lnTo>
                  <a:pt x="149" y="184"/>
                </a:lnTo>
                <a:lnTo>
                  <a:pt x="158" y="179"/>
                </a:lnTo>
                <a:lnTo>
                  <a:pt x="168" y="185"/>
                </a:lnTo>
                <a:lnTo>
                  <a:pt x="179" y="181"/>
                </a:lnTo>
                <a:lnTo>
                  <a:pt x="179" y="160"/>
                </a:lnTo>
                <a:lnTo>
                  <a:pt x="173" y="156"/>
                </a:lnTo>
                <a:lnTo>
                  <a:pt x="176" y="138"/>
                </a:lnTo>
                <a:lnTo>
                  <a:pt x="173" y="121"/>
                </a:lnTo>
                <a:lnTo>
                  <a:pt x="183" y="115"/>
                </a:lnTo>
                <a:lnTo>
                  <a:pt x="183" y="105"/>
                </a:lnTo>
                <a:lnTo>
                  <a:pt x="207" y="95"/>
                </a:lnTo>
                <a:lnTo>
                  <a:pt x="219" y="103"/>
                </a:lnTo>
                <a:lnTo>
                  <a:pt x="228" y="6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Trenčín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59" name="Freeform 714"/>
          <p:cNvSpPr>
            <a:spLocks/>
          </p:cNvSpPr>
          <p:nvPr/>
        </p:nvSpPr>
        <p:spPr bwMode="auto">
          <a:xfrm>
            <a:off x="2403780" y="4563667"/>
            <a:ext cx="1037035" cy="448865"/>
          </a:xfrm>
          <a:custGeom>
            <a:avLst/>
            <a:gdLst>
              <a:gd name="T0" fmla="*/ 2147483647 w 431"/>
              <a:gd name="T1" fmla="*/ 2147483647 h 192"/>
              <a:gd name="T2" fmla="*/ 2147483647 w 431"/>
              <a:gd name="T3" fmla="*/ 2147483647 h 192"/>
              <a:gd name="T4" fmla="*/ 2147483647 w 431"/>
              <a:gd name="T5" fmla="*/ 2147483647 h 192"/>
              <a:gd name="T6" fmla="*/ 2147483647 w 431"/>
              <a:gd name="T7" fmla="*/ 2147483647 h 192"/>
              <a:gd name="T8" fmla="*/ 2147483647 w 431"/>
              <a:gd name="T9" fmla="*/ 2147483647 h 192"/>
              <a:gd name="T10" fmla="*/ 0 w 431"/>
              <a:gd name="T11" fmla="*/ 2147483647 h 192"/>
              <a:gd name="T12" fmla="*/ 2147483647 w 431"/>
              <a:gd name="T13" fmla="*/ 2147483647 h 192"/>
              <a:gd name="T14" fmla="*/ 2147483647 w 431"/>
              <a:gd name="T15" fmla="*/ 2147483647 h 192"/>
              <a:gd name="T16" fmla="*/ 2147483647 w 431"/>
              <a:gd name="T17" fmla="*/ 2147483647 h 192"/>
              <a:gd name="T18" fmla="*/ 2147483647 w 431"/>
              <a:gd name="T19" fmla="*/ 2147483647 h 192"/>
              <a:gd name="T20" fmla="*/ 2147483647 w 431"/>
              <a:gd name="T21" fmla="*/ 2147483647 h 192"/>
              <a:gd name="T22" fmla="*/ 2147483647 w 431"/>
              <a:gd name="T23" fmla="*/ 2147483647 h 192"/>
              <a:gd name="T24" fmla="*/ 2147483647 w 431"/>
              <a:gd name="T25" fmla="*/ 2147483647 h 192"/>
              <a:gd name="T26" fmla="*/ 2147483647 w 431"/>
              <a:gd name="T27" fmla="*/ 2147483647 h 192"/>
              <a:gd name="T28" fmla="*/ 2147483647 w 431"/>
              <a:gd name="T29" fmla="*/ 2147483647 h 192"/>
              <a:gd name="T30" fmla="*/ 2147483647 w 431"/>
              <a:gd name="T31" fmla="*/ 2147483647 h 192"/>
              <a:gd name="T32" fmla="*/ 2147483647 w 431"/>
              <a:gd name="T33" fmla="*/ 2147483647 h 192"/>
              <a:gd name="T34" fmla="*/ 2147483647 w 431"/>
              <a:gd name="T35" fmla="*/ 2147483647 h 192"/>
              <a:gd name="T36" fmla="*/ 2147483647 w 431"/>
              <a:gd name="T37" fmla="*/ 2147483647 h 192"/>
              <a:gd name="T38" fmla="*/ 2147483647 w 431"/>
              <a:gd name="T39" fmla="*/ 2147483647 h 192"/>
              <a:gd name="T40" fmla="*/ 2147483647 w 431"/>
              <a:gd name="T41" fmla="*/ 2147483647 h 192"/>
              <a:gd name="T42" fmla="*/ 2147483647 w 431"/>
              <a:gd name="T43" fmla="*/ 2147483647 h 192"/>
              <a:gd name="T44" fmla="*/ 2147483647 w 431"/>
              <a:gd name="T45" fmla="*/ 0 h 192"/>
              <a:gd name="T46" fmla="*/ 2147483647 w 431"/>
              <a:gd name="T47" fmla="*/ 2147483647 h 192"/>
              <a:gd name="T48" fmla="*/ 2147483647 w 431"/>
              <a:gd name="T49" fmla="*/ 2147483647 h 192"/>
              <a:gd name="T50" fmla="*/ 2147483647 w 431"/>
              <a:gd name="T51" fmla="*/ 2147483647 h 192"/>
              <a:gd name="T52" fmla="*/ 2147483647 w 431"/>
              <a:gd name="T53" fmla="*/ 2147483647 h 192"/>
              <a:gd name="T54" fmla="*/ 2147483647 w 431"/>
              <a:gd name="T55" fmla="*/ 2147483647 h 192"/>
              <a:gd name="T56" fmla="*/ 2147483647 w 431"/>
              <a:gd name="T57" fmla="*/ 2147483647 h 192"/>
              <a:gd name="T58" fmla="*/ 2147483647 w 431"/>
              <a:gd name="T59" fmla="*/ 2147483647 h 192"/>
              <a:gd name="T60" fmla="*/ 2147483647 w 431"/>
              <a:gd name="T61" fmla="*/ 2147483647 h 192"/>
              <a:gd name="T62" fmla="*/ 2147483647 w 431"/>
              <a:gd name="T63" fmla="*/ 2147483647 h 192"/>
              <a:gd name="T64" fmla="*/ 2147483647 w 431"/>
              <a:gd name="T65" fmla="*/ 2147483647 h 192"/>
              <a:gd name="T66" fmla="*/ 2147483647 w 431"/>
              <a:gd name="T67" fmla="*/ 2147483647 h 192"/>
              <a:gd name="T68" fmla="*/ 2147483647 w 431"/>
              <a:gd name="T69" fmla="*/ 2147483647 h 192"/>
              <a:gd name="T70" fmla="*/ 2147483647 w 431"/>
              <a:gd name="T71" fmla="*/ 2147483647 h 192"/>
              <a:gd name="T72" fmla="*/ 2147483647 w 431"/>
              <a:gd name="T73" fmla="*/ 2147483647 h 192"/>
              <a:gd name="T74" fmla="*/ 2147483647 w 431"/>
              <a:gd name="T75" fmla="*/ 2147483647 h 192"/>
              <a:gd name="T76" fmla="*/ 2147483647 w 431"/>
              <a:gd name="T77" fmla="*/ 2147483647 h 192"/>
              <a:gd name="T78" fmla="*/ 2147483647 w 431"/>
              <a:gd name="T79" fmla="*/ 2147483647 h 192"/>
              <a:gd name="T80" fmla="*/ 2147483647 w 431"/>
              <a:gd name="T81" fmla="*/ 2147483647 h 192"/>
              <a:gd name="T82" fmla="*/ 2147483647 w 431"/>
              <a:gd name="T83" fmla="*/ 2147483647 h 192"/>
              <a:gd name="T84" fmla="*/ 2147483647 w 431"/>
              <a:gd name="T85" fmla="*/ 2147483647 h 192"/>
              <a:gd name="T86" fmla="*/ 2147483647 w 431"/>
              <a:gd name="T87" fmla="*/ 2147483647 h 192"/>
              <a:gd name="T88" fmla="*/ 2147483647 w 431"/>
              <a:gd name="T89" fmla="*/ 2147483647 h 192"/>
              <a:gd name="T90" fmla="*/ 2147483647 w 431"/>
              <a:gd name="T91" fmla="*/ 2147483647 h 192"/>
              <a:gd name="T92" fmla="*/ 2147483647 w 431"/>
              <a:gd name="T93" fmla="*/ 2147483647 h 192"/>
              <a:gd name="T94" fmla="*/ 2147483647 w 431"/>
              <a:gd name="T95" fmla="*/ 2147483647 h 192"/>
              <a:gd name="T96" fmla="*/ 2147483647 w 431"/>
              <a:gd name="T97" fmla="*/ 2147483647 h 192"/>
              <a:gd name="T98" fmla="*/ 2147483647 w 431"/>
              <a:gd name="T99" fmla="*/ 2147483647 h 192"/>
              <a:gd name="T100" fmla="*/ 2147483647 w 431"/>
              <a:gd name="T101" fmla="*/ 2147483647 h 192"/>
              <a:gd name="T102" fmla="*/ 2147483647 w 431"/>
              <a:gd name="T103" fmla="*/ 2147483647 h 192"/>
              <a:gd name="T104" fmla="*/ 2147483647 w 431"/>
              <a:gd name="T105" fmla="*/ 2147483647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1"/>
              <a:gd name="T160" fmla="*/ 0 h 192"/>
              <a:gd name="T161" fmla="*/ 431 w 431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1" h="192">
                <a:moveTo>
                  <a:pt x="415" y="166"/>
                </a:moveTo>
                <a:lnTo>
                  <a:pt x="335" y="189"/>
                </a:lnTo>
                <a:lnTo>
                  <a:pt x="229" y="182"/>
                </a:lnTo>
                <a:lnTo>
                  <a:pt x="151" y="192"/>
                </a:lnTo>
                <a:lnTo>
                  <a:pt x="79" y="185"/>
                </a:lnTo>
                <a:lnTo>
                  <a:pt x="0" y="166"/>
                </a:lnTo>
                <a:lnTo>
                  <a:pt x="38" y="130"/>
                </a:lnTo>
                <a:lnTo>
                  <a:pt x="54" y="133"/>
                </a:lnTo>
                <a:lnTo>
                  <a:pt x="57" y="128"/>
                </a:lnTo>
                <a:lnTo>
                  <a:pt x="63" y="128"/>
                </a:lnTo>
                <a:lnTo>
                  <a:pt x="71" y="115"/>
                </a:lnTo>
                <a:lnTo>
                  <a:pt x="67" y="97"/>
                </a:lnTo>
                <a:lnTo>
                  <a:pt x="74" y="85"/>
                </a:lnTo>
                <a:lnTo>
                  <a:pt x="84" y="84"/>
                </a:lnTo>
                <a:lnTo>
                  <a:pt x="91" y="71"/>
                </a:lnTo>
                <a:lnTo>
                  <a:pt x="113" y="55"/>
                </a:lnTo>
                <a:lnTo>
                  <a:pt x="106" y="45"/>
                </a:lnTo>
                <a:lnTo>
                  <a:pt x="113" y="33"/>
                </a:lnTo>
                <a:lnTo>
                  <a:pt x="107" y="18"/>
                </a:lnTo>
                <a:lnTo>
                  <a:pt x="108" y="4"/>
                </a:lnTo>
                <a:lnTo>
                  <a:pt x="130" y="4"/>
                </a:lnTo>
                <a:lnTo>
                  <a:pt x="151" y="15"/>
                </a:lnTo>
                <a:lnTo>
                  <a:pt x="173" y="0"/>
                </a:lnTo>
                <a:lnTo>
                  <a:pt x="178" y="11"/>
                </a:lnTo>
                <a:lnTo>
                  <a:pt x="178" y="22"/>
                </a:lnTo>
                <a:lnTo>
                  <a:pt x="171" y="22"/>
                </a:lnTo>
                <a:lnTo>
                  <a:pt x="172" y="32"/>
                </a:lnTo>
                <a:lnTo>
                  <a:pt x="192" y="30"/>
                </a:lnTo>
                <a:lnTo>
                  <a:pt x="196" y="23"/>
                </a:lnTo>
                <a:lnTo>
                  <a:pt x="208" y="26"/>
                </a:lnTo>
                <a:lnTo>
                  <a:pt x="213" y="14"/>
                </a:lnTo>
                <a:lnTo>
                  <a:pt x="235" y="8"/>
                </a:lnTo>
                <a:lnTo>
                  <a:pt x="249" y="29"/>
                </a:lnTo>
                <a:lnTo>
                  <a:pt x="274" y="23"/>
                </a:lnTo>
                <a:lnTo>
                  <a:pt x="274" y="16"/>
                </a:lnTo>
                <a:lnTo>
                  <a:pt x="285" y="17"/>
                </a:lnTo>
                <a:lnTo>
                  <a:pt x="320" y="43"/>
                </a:lnTo>
                <a:lnTo>
                  <a:pt x="328" y="39"/>
                </a:lnTo>
                <a:lnTo>
                  <a:pt x="307" y="22"/>
                </a:lnTo>
                <a:lnTo>
                  <a:pt x="336" y="37"/>
                </a:lnTo>
                <a:lnTo>
                  <a:pt x="343" y="52"/>
                </a:lnTo>
                <a:lnTo>
                  <a:pt x="338" y="61"/>
                </a:lnTo>
                <a:lnTo>
                  <a:pt x="343" y="74"/>
                </a:lnTo>
                <a:lnTo>
                  <a:pt x="358" y="83"/>
                </a:lnTo>
                <a:lnTo>
                  <a:pt x="374" y="83"/>
                </a:lnTo>
                <a:lnTo>
                  <a:pt x="389" y="95"/>
                </a:lnTo>
                <a:lnTo>
                  <a:pt x="400" y="101"/>
                </a:lnTo>
                <a:lnTo>
                  <a:pt x="408" y="115"/>
                </a:lnTo>
                <a:lnTo>
                  <a:pt x="421" y="120"/>
                </a:lnTo>
                <a:lnTo>
                  <a:pt x="430" y="120"/>
                </a:lnTo>
                <a:lnTo>
                  <a:pt x="431" y="143"/>
                </a:lnTo>
                <a:lnTo>
                  <a:pt x="418" y="137"/>
                </a:lnTo>
                <a:lnTo>
                  <a:pt x="415" y="166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          Komárno</a:t>
            </a:r>
          </a:p>
        </p:txBody>
      </p:sp>
      <p:sp>
        <p:nvSpPr>
          <p:cNvPr id="60" name="Freeform 723"/>
          <p:cNvSpPr>
            <a:spLocks/>
          </p:cNvSpPr>
          <p:nvPr/>
        </p:nvSpPr>
        <p:spPr bwMode="auto">
          <a:xfrm rot="308091">
            <a:off x="1537006" y="4071938"/>
            <a:ext cx="773906" cy="553641"/>
          </a:xfrm>
          <a:custGeom>
            <a:avLst/>
            <a:gdLst>
              <a:gd name="T0" fmla="*/ 2147483647 w 102"/>
              <a:gd name="T1" fmla="*/ 2147483647 h 97"/>
              <a:gd name="T2" fmla="*/ 2147483647 w 102"/>
              <a:gd name="T3" fmla="*/ 2147483647 h 97"/>
              <a:gd name="T4" fmla="*/ 0 w 102"/>
              <a:gd name="T5" fmla="*/ 0 h 97"/>
              <a:gd name="T6" fmla="*/ 2147483647 w 102"/>
              <a:gd name="T7" fmla="*/ 2147483647 h 97"/>
              <a:gd name="T8" fmla="*/ 2147483647 w 102"/>
              <a:gd name="T9" fmla="*/ 2147483647 h 97"/>
              <a:gd name="T10" fmla="*/ 2147483647 w 102"/>
              <a:gd name="T11" fmla="*/ 2147483647 h 97"/>
              <a:gd name="T12" fmla="*/ 2147483647 w 102"/>
              <a:gd name="T13" fmla="*/ 2147483647 h 97"/>
              <a:gd name="T14" fmla="*/ 2147483647 w 102"/>
              <a:gd name="T15" fmla="*/ 2147483647 h 97"/>
              <a:gd name="T16" fmla="*/ 2147483647 w 102"/>
              <a:gd name="T17" fmla="*/ 2147483647 h 97"/>
              <a:gd name="T18" fmla="*/ 2147483647 w 102"/>
              <a:gd name="T19" fmla="*/ 2147483647 h 97"/>
              <a:gd name="T20" fmla="*/ 2147483647 w 102"/>
              <a:gd name="T21" fmla="*/ 2147483647 h 97"/>
              <a:gd name="T22" fmla="*/ 2147483647 w 102"/>
              <a:gd name="T23" fmla="*/ 2147483647 h 97"/>
              <a:gd name="T24" fmla="*/ 2147483647 w 102"/>
              <a:gd name="T25" fmla="*/ 2147483647 h 97"/>
              <a:gd name="T26" fmla="*/ 2147483647 w 102"/>
              <a:gd name="T27" fmla="*/ 2147483647 h 97"/>
              <a:gd name="T28" fmla="*/ 2147483647 w 102"/>
              <a:gd name="T29" fmla="*/ 2147483647 h 97"/>
              <a:gd name="T30" fmla="*/ 2147483647 w 102"/>
              <a:gd name="T31" fmla="*/ 2147483647 h 9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97"/>
              <a:gd name="T50" fmla="*/ 102 w 102"/>
              <a:gd name="T51" fmla="*/ 97 h 9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97">
                <a:moveTo>
                  <a:pt x="31" y="97"/>
                </a:moveTo>
                <a:lnTo>
                  <a:pt x="8" y="36"/>
                </a:lnTo>
                <a:lnTo>
                  <a:pt x="0" y="0"/>
                </a:lnTo>
                <a:lnTo>
                  <a:pt x="23" y="1"/>
                </a:lnTo>
                <a:lnTo>
                  <a:pt x="44" y="15"/>
                </a:lnTo>
                <a:lnTo>
                  <a:pt x="61" y="10"/>
                </a:lnTo>
                <a:lnTo>
                  <a:pt x="75" y="24"/>
                </a:lnTo>
                <a:lnTo>
                  <a:pt x="85" y="15"/>
                </a:lnTo>
                <a:lnTo>
                  <a:pt x="102" y="17"/>
                </a:lnTo>
                <a:lnTo>
                  <a:pt x="86" y="34"/>
                </a:lnTo>
                <a:lnTo>
                  <a:pt x="73" y="32"/>
                </a:lnTo>
                <a:lnTo>
                  <a:pt x="69" y="55"/>
                </a:lnTo>
                <a:lnTo>
                  <a:pt x="78" y="69"/>
                </a:lnTo>
                <a:lnTo>
                  <a:pt x="75" y="91"/>
                </a:lnTo>
                <a:lnTo>
                  <a:pt x="54" y="94"/>
                </a:lnTo>
                <a:lnTo>
                  <a:pt x="31" y="9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>
                <a:solidFill>
                  <a:srgbClr val="000000"/>
                </a:solidFill>
                <a:cs typeface="Arial" charset="0"/>
              </a:rPr>
              <a:t>     Bratislava</a:t>
            </a:r>
          </a:p>
        </p:txBody>
      </p:sp>
      <p:sp>
        <p:nvSpPr>
          <p:cNvPr id="61" name="Freeform 730"/>
          <p:cNvSpPr>
            <a:spLocks noEditPoints="1"/>
          </p:cNvSpPr>
          <p:nvPr/>
        </p:nvSpPr>
        <p:spPr bwMode="auto">
          <a:xfrm>
            <a:off x="1971583" y="3306367"/>
            <a:ext cx="25003" cy="26194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0 w 11"/>
              <a:gd name="T11" fmla="*/ 2147483647 h 12"/>
              <a:gd name="T12" fmla="*/ 0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2147483647 h 12"/>
              <a:gd name="T18" fmla="*/ 2147483647 w 11"/>
              <a:gd name="T19" fmla="*/ 2147483647 h 12"/>
              <a:gd name="T20" fmla="*/ 2147483647 w 11"/>
              <a:gd name="T21" fmla="*/ 2147483647 h 12"/>
              <a:gd name="T22" fmla="*/ 2147483647 w 11"/>
              <a:gd name="T23" fmla="*/ 2147483647 h 12"/>
              <a:gd name="T24" fmla="*/ 2147483647 w 11"/>
              <a:gd name="T25" fmla="*/ 2147483647 h 12"/>
              <a:gd name="T26" fmla="*/ 2147483647 w 11"/>
              <a:gd name="T27" fmla="*/ 2147483647 h 12"/>
              <a:gd name="T28" fmla="*/ 2147483647 w 11"/>
              <a:gd name="T29" fmla="*/ 2147483647 h 12"/>
              <a:gd name="T30" fmla="*/ 2147483647 w 11"/>
              <a:gd name="T31" fmla="*/ 2147483647 h 12"/>
              <a:gd name="T32" fmla="*/ 2147483647 w 11"/>
              <a:gd name="T33" fmla="*/ 2147483647 h 12"/>
              <a:gd name="T34" fmla="*/ 2147483647 w 11"/>
              <a:gd name="T35" fmla="*/ 2147483647 h 12"/>
              <a:gd name="T36" fmla="*/ 2147483647 w 11"/>
              <a:gd name="T37" fmla="*/ 2147483647 h 12"/>
              <a:gd name="T38" fmla="*/ 2147483647 w 11"/>
              <a:gd name="T39" fmla="*/ 2147483647 h 12"/>
              <a:gd name="T40" fmla="*/ 2147483647 w 11"/>
              <a:gd name="T41" fmla="*/ 0 h 12"/>
              <a:gd name="T42" fmla="*/ 2147483647 w 11"/>
              <a:gd name="T43" fmla="*/ 0 h 12"/>
              <a:gd name="T44" fmla="*/ 2147483647 w 11"/>
              <a:gd name="T45" fmla="*/ 0 h 12"/>
              <a:gd name="T46" fmla="*/ 2147483647 w 11"/>
              <a:gd name="T47" fmla="*/ 0 h 12"/>
              <a:gd name="T48" fmla="*/ 2147483647 w 11"/>
              <a:gd name="T49" fmla="*/ 2147483647 h 12"/>
              <a:gd name="T50" fmla="*/ 2147483647 w 11"/>
              <a:gd name="T51" fmla="*/ 2147483647 h 12"/>
              <a:gd name="T52" fmla="*/ 2147483647 w 11"/>
              <a:gd name="T53" fmla="*/ 2147483647 h 12"/>
              <a:gd name="T54" fmla="*/ 2147483647 w 11"/>
              <a:gd name="T55" fmla="*/ 2147483647 h 12"/>
              <a:gd name="T56" fmla="*/ 2147483647 w 11"/>
              <a:gd name="T57" fmla="*/ 2147483647 h 12"/>
              <a:gd name="T58" fmla="*/ 2147483647 w 11"/>
              <a:gd name="T59" fmla="*/ 2147483647 h 12"/>
              <a:gd name="T60" fmla="*/ 2147483647 w 11"/>
              <a:gd name="T61" fmla="*/ 2147483647 h 12"/>
              <a:gd name="T62" fmla="*/ 2147483647 w 11"/>
              <a:gd name="T63" fmla="*/ 2147483647 h 12"/>
              <a:gd name="T64" fmla="*/ 2147483647 w 11"/>
              <a:gd name="T65" fmla="*/ 2147483647 h 12"/>
              <a:gd name="T66" fmla="*/ 2147483647 w 11"/>
              <a:gd name="T67" fmla="*/ 2147483647 h 12"/>
              <a:gd name="T68" fmla="*/ 2147483647 w 11"/>
              <a:gd name="T69" fmla="*/ 2147483647 h 12"/>
              <a:gd name="T70" fmla="*/ 2147483647 w 11"/>
              <a:gd name="T71" fmla="*/ 2147483647 h 12"/>
              <a:gd name="T72" fmla="*/ 2147483647 w 11"/>
              <a:gd name="T73" fmla="*/ 2147483647 h 12"/>
              <a:gd name="T74" fmla="*/ 2147483647 w 11"/>
              <a:gd name="T75" fmla="*/ 2147483647 h 12"/>
              <a:gd name="T76" fmla="*/ 2147483647 w 11"/>
              <a:gd name="T77" fmla="*/ 2147483647 h 12"/>
              <a:gd name="T78" fmla="*/ 2147483647 w 11"/>
              <a:gd name="T79" fmla="*/ 2147483647 h 12"/>
              <a:gd name="T80" fmla="*/ 2147483647 w 11"/>
              <a:gd name="T81" fmla="*/ 2147483647 h 12"/>
              <a:gd name="T82" fmla="*/ 2147483647 w 11"/>
              <a:gd name="T83" fmla="*/ 2147483647 h 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"/>
              <a:gd name="T127" fmla="*/ 0 h 12"/>
              <a:gd name="T128" fmla="*/ 11 w 11"/>
              <a:gd name="T129" fmla="*/ 12 h 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" h="12">
                <a:moveTo>
                  <a:pt x="9" y="9"/>
                </a:moveTo>
                <a:lnTo>
                  <a:pt x="8" y="11"/>
                </a:lnTo>
                <a:lnTo>
                  <a:pt x="7" y="11"/>
                </a:lnTo>
                <a:lnTo>
                  <a:pt x="7" y="12"/>
                </a:lnTo>
                <a:lnTo>
                  <a:pt x="6" y="12"/>
                </a:lnTo>
                <a:lnTo>
                  <a:pt x="5" y="12"/>
                </a:lnTo>
                <a:lnTo>
                  <a:pt x="4" y="12"/>
                </a:lnTo>
                <a:lnTo>
                  <a:pt x="3" y="12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8" y="2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lnTo>
                  <a:pt x="3" y="3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4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9" y="12"/>
                </a:lnTo>
                <a:lnTo>
                  <a:pt x="9" y="11"/>
                </a:lnTo>
                <a:lnTo>
                  <a:pt x="9" y="9"/>
                </a:lnTo>
                <a:close/>
                <a:moveTo>
                  <a:pt x="9" y="5"/>
                </a:moveTo>
                <a:lnTo>
                  <a:pt x="8" y="5"/>
                </a:lnTo>
                <a:lnTo>
                  <a:pt x="8" y="6"/>
                </a:lnTo>
                <a:lnTo>
                  <a:pt x="7" y="6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4" y="9"/>
                </a:lnTo>
                <a:lnTo>
                  <a:pt x="5" y="9"/>
                </a:lnTo>
                <a:lnTo>
                  <a:pt x="6" y="9"/>
                </a:lnTo>
                <a:lnTo>
                  <a:pt x="7" y="9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2" name="Freeform 731"/>
          <p:cNvSpPr>
            <a:spLocks/>
          </p:cNvSpPr>
          <p:nvPr/>
        </p:nvSpPr>
        <p:spPr bwMode="auto">
          <a:xfrm>
            <a:off x="1947771" y="3306367"/>
            <a:ext cx="21431" cy="26194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2147483647 w 10"/>
              <a:gd name="T15" fmla="*/ 2147483647 h 12"/>
              <a:gd name="T16" fmla="*/ 2147483647 w 10"/>
              <a:gd name="T17" fmla="*/ 2147483647 h 12"/>
              <a:gd name="T18" fmla="*/ 2147483647 w 10"/>
              <a:gd name="T19" fmla="*/ 2147483647 h 12"/>
              <a:gd name="T20" fmla="*/ 2147483647 w 10"/>
              <a:gd name="T21" fmla="*/ 2147483647 h 12"/>
              <a:gd name="T22" fmla="*/ 2147483647 w 10"/>
              <a:gd name="T23" fmla="*/ 2147483647 h 12"/>
              <a:gd name="T24" fmla="*/ 2147483647 w 10"/>
              <a:gd name="T25" fmla="*/ 2147483647 h 12"/>
              <a:gd name="T26" fmla="*/ 2147483647 w 10"/>
              <a:gd name="T27" fmla="*/ 2147483647 h 12"/>
              <a:gd name="T28" fmla="*/ 2147483647 w 10"/>
              <a:gd name="T29" fmla="*/ 2147483647 h 12"/>
              <a:gd name="T30" fmla="*/ 2147483647 w 10"/>
              <a:gd name="T31" fmla="*/ 2147483647 h 12"/>
              <a:gd name="T32" fmla="*/ 0 w 10"/>
              <a:gd name="T33" fmla="*/ 2147483647 h 12"/>
              <a:gd name="T34" fmla="*/ 0 w 10"/>
              <a:gd name="T35" fmla="*/ 2147483647 h 12"/>
              <a:gd name="T36" fmla="*/ 0 w 10"/>
              <a:gd name="T37" fmla="*/ 2147483647 h 12"/>
              <a:gd name="T38" fmla="*/ 0 w 10"/>
              <a:gd name="T39" fmla="*/ 2147483647 h 12"/>
              <a:gd name="T40" fmla="*/ 0 w 10"/>
              <a:gd name="T41" fmla="*/ 2147483647 h 12"/>
              <a:gd name="T42" fmla="*/ 0 w 10"/>
              <a:gd name="T43" fmla="*/ 2147483647 h 12"/>
              <a:gd name="T44" fmla="*/ 0 w 10"/>
              <a:gd name="T45" fmla="*/ 2147483647 h 12"/>
              <a:gd name="T46" fmla="*/ 2147483647 w 10"/>
              <a:gd name="T47" fmla="*/ 2147483647 h 12"/>
              <a:gd name="T48" fmla="*/ 2147483647 w 10"/>
              <a:gd name="T49" fmla="*/ 2147483647 h 12"/>
              <a:gd name="T50" fmla="*/ 2147483647 w 10"/>
              <a:gd name="T51" fmla="*/ 2147483647 h 12"/>
              <a:gd name="T52" fmla="*/ 2147483647 w 10"/>
              <a:gd name="T53" fmla="*/ 0 h 12"/>
              <a:gd name="T54" fmla="*/ 2147483647 w 10"/>
              <a:gd name="T55" fmla="*/ 0 h 12"/>
              <a:gd name="T56" fmla="*/ 2147483647 w 10"/>
              <a:gd name="T57" fmla="*/ 0 h 12"/>
              <a:gd name="T58" fmla="*/ 2147483647 w 10"/>
              <a:gd name="T59" fmla="*/ 0 h 12"/>
              <a:gd name="T60" fmla="*/ 2147483647 w 10"/>
              <a:gd name="T61" fmla="*/ 0 h 12"/>
              <a:gd name="T62" fmla="*/ 2147483647 w 10"/>
              <a:gd name="T63" fmla="*/ 0 h 12"/>
              <a:gd name="T64" fmla="*/ 2147483647 w 10"/>
              <a:gd name="T65" fmla="*/ 0 h 12"/>
              <a:gd name="T66" fmla="*/ 2147483647 w 10"/>
              <a:gd name="T67" fmla="*/ 2147483647 h 12"/>
              <a:gd name="T68" fmla="*/ 2147483647 w 10"/>
              <a:gd name="T69" fmla="*/ 2147483647 h 12"/>
              <a:gd name="T70" fmla="*/ 2147483647 w 10"/>
              <a:gd name="T71" fmla="*/ 2147483647 h 12"/>
              <a:gd name="T72" fmla="*/ 2147483647 w 10"/>
              <a:gd name="T73" fmla="*/ 2147483647 h 12"/>
              <a:gd name="T74" fmla="*/ 2147483647 w 10"/>
              <a:gd name="T75" fmla="*/ 2147483647 h 12"/>
              <a:gd name="T76" fmla="*/ 2147483647 w 10"/>
              <a:gd name="T77" fmla="*/ 2147483647 h 12"/>
              <a:gd name="T78" fmla="*/ 2147483647 w 10"/>
              <a:gd name="T79" fmla="*/ 2147483647 h 12"/>
              <a:gd name="T80" fmla="*/ 2147483647 w 10"/>
              <a:gd name="T81" fmla="*/ 2147483647 h 12"/>
              <a:gd name="T82" fmla="*/ 2147483647 w 10"/>
              <a:gd name="T83" fmla="*/ 2147483647 h 12"/>
              <a:gd name="T84" fmla="*/ 2147483647 w 10"/>
              <a:gd name="T85" fmla="*/ 2147483647 h 12"/>
              <a:gd name="T86" fmla="*/ 2147483647 w 10"/>
              <a:gd name="T87" fmla="*/ 2147483647 h 12"/>
              <a:gd name="T88" fmla="*/ 2147483647 w 10"/>
              <a:gd name="T89" fmla="*/ 2147483647 h 12"/>
              <a:gd name="T90" fmla="*/ 2147483647 w 10"/>
              <a:gd name="T91" fmla="*/ 2147483647 h 12"/>
              <a:gd name="T92" fmla="*/ 2147483647 w 10"/>
              <a:gd name="T93" fmla="*/ 2147483647 h 12"/>
              <a:gd name="T94" fmla="*/ 2147483647 w 10"/>
              <a:gd name="T95" fmla="*/ 2147483647 h 12"/>
              <a:gd name="T96" fmla="*/ 2147483647 w 10"/>
              <a:gd name="T97" fmla="*/ 2147483647 h 12"/>
              <a:gd name="T98" fmla="*/ 2147483647 w 10"/>
              <a:gd name="T99" fmla="*/ 2147483647 h 12"/>
              <a:gd name="T100" fmla="*/ 2147483647 w 10"/>
              <a:gd name="T101" fmla="*/ 2147483647 h 12"/>
              <a:gd name="T102" fmla="*/ 2147483647 w 10"/>
              <a:gd name="T103" fmla="*/ 2147483647 h 12"/>
              <a:gd name="T104" fmla="*/ 2147483647 w 10"/>
              <a:gd name="T105" fmla="*/ 2147483647 h 12"/>
              <a:gd name="T106" fmla="*/ 2147483647 w 10"/>
              <a:gd name="T107" fmla="*/ 2147483647 h 12"/>
              <a:gd name="T108" fmla="*/ 2147483647 w 10"/>
              <a:gd name="T109" fmla="*/ 2147483647 h 12"/>
              <a:gd name="T110" fmla="*/ 2147483647 w 10"/>
              <a:gd name="T111" fmla="*/ 2147483647 h 12"/>
              <a:gd name="T112" fmla="*/ 2147483647 w 10"/>
              <a:gd name="T113" fmla="*/ 2147483647 h 12"/>
              <a:gd name="T114" fmla="*/ 2147483647 w 10"/>
              <a:gd name="T115" fmla="*/ 2147483647 h 12"/>
              <a:gd name="T116" fmla="*/ 2147483647 w 10"/>
              <a:gd name="T117" fmla="*/ 2147483647 h 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"/>
              <a:gd name="T178" fmla="*/ 0 h 12"/>
              <a:gd name="T179" fmla="*/ 10 w 10"/>
              <a:gd name="T180" fmla="*/ 12 h 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" h="12">
                <a:moveTo>
                  <a:pt x="8" y="7"/>
                </a:move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9" y="9"/>
                </a:lnTo>
                <a:lnTo>
                  <a:pt x="9" y="11"/>
                </a:lnTo>
                <a:lnTo>
                  <a:pt x="8" y="11"/>
                </a:lnTo>
                <a:lnTo>
                  <a:pt x="8" y="12"/>
                </a:lnTo>
                <a:lnTo>
                  <a:pt x="7" y="12"/>
                </a:lnTo>
                <a:lnTo>
                  <a:pt x="6" y="12"/>
                </a:lnTo>
                <a:lnTo>
                  <a:pt x="5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2"/>
                </a:lnTo>
                <a:lnTo>
                  <a:pt x="10" y="3"/>
                </a:lnTo>
                <a:lnTo>
                  <a:pt x="8" y="3"/>
                </a:lnTo>
                <a:lnTo>
                  <a:pt x="8" y="2"/>
                </a:lnTo>
                <a:lnTo>
                  <a:pt x="7" y="2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8"/>
                </a:lnTo>
                <a:lnTo>
                  <a:pt x="4" y="9"/>
                </a:lnTo>
                <a:lnTo>
                  <a:pt x="5" y="9"/>
                </a:lnTo>
                <a:lnTo>
                  <a:pt x="6" y="9"/>
                </a:lnTo>
                <a:lnTo>
                  <a:pt x="7" y="9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3" name="Freeform 732"/>
          <p:cNvSpPr>
            <a:spLocks noEditPoints="1"/>
          </p:cNvSpPr>
          <p:nvPr/>
        </p:nvSpPr>
        <p:spPr bwMode="auto">
          <a:xfrm>
            <a:off x="1938244" y="3294460"/>
            <a:ext cx="4763" cy="38100"/>
          </a:xfrm>
          <a:custGeom>
            <a:avLst/>
            <a:gdLst>
              <a:gd name="T0" fmla="*/ 0 w 2"/>
              <a:gd name="T1" fmla="*/ 2147483647 h 17"/>
              <a:gd name="T2" fmla="*/ 0 w 2"/>
              <a:gd name="T3" fmla="*/ 0 h 17"/>
              <a:gd name="T4" fmla="*/ 2147483647 w 2"/>
              <a:gd name="T5" fmla="*/ 0 h 17"/>
              <a:gd name="T6" fmla="*/ 2147483647 w 2"/>
              <a:gd name="T7" fmla="*/ 2147483647 h 17"/>
              <a:gd name="T8" fmla="*/ 0 w 2"/>
              <a:gd name="T9" fmla="*/ 2147483647 h 17"/>
              <a:gd name="T10" fmla="*/ 0 w 2"/>
              <a:gd name="T11" fmla="*/ 2147483647 h 17"/>
              <a:gd name="T12" fmla="*/ 0 w 2"/>
              <a:gd name="T13" fmla="*/ 2147483647 h 17"/>
              <a:gd name="T14" fmla="*/ 2147483647 w 2"/>
              <a:gd name="T15" fmla="*/ 2147483647 h 17"/>
              <a:gd name="T16" fmla="*/ 2147483647 w 2"/>
              <a:gd name="T17" fmla="*/ 2147483647 h 17"/>
              <a:gd name="T18" fmla="*/ 0 w 2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7"/>
              <a:gd name="T32" fmla="*/ 2 w 2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7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  <a:moveTo>
                  <a:pt x="0" y="17"/>
                </a:moveTo>
                <a:lnTo>
                  <a:pt x="0" y="5"/>
                </a:lnTo>
                <a:lnTo>
                  <a:pt x="2" y="5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4" name="Rectangle 733"/>
          <p:cNvSpPr>
            <a:spLocks noChangeArrowheads="1"/>
          </p:cNvSpPr>
          <p:nvPr/>
        </p:nvSpPr>
        <p:spPr bwMode="auto">
          <a:xfrm>
            <a:off x="1926339" y="3294460"/>
            <a:ext cx="5953" cy="381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5" name="Freeform 734"/>
          <p:cNvSpPr>
            <a:spLocks noEditPoints="1"/>
          </p:cNvSpPr>
          <p:nvPr/>
        </p:nvSpPr>
        <p:spPr bwMode="auto">
          <a:xfrm>
            <a:off x="1897764" y="3306367"/>
            <a:ext cx="25003" cy="26194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0 w 11"/>
              <a:gd name="T11" fmla="*/ 2147483647 h 12"/>
              <a:gd name="T12" fmla="*/ 0 w 11"/>
              <a:gd name="T13" fmla="*/ 2147483647 h 12"/>
              <a:gd name="T14" fmla="*/ 0 w 11"/>
              <a:gd name="T15" fmla="*/ 2147483647 h 12"/>
              <a:gd name="T16" fmla="*/ 2147483647 w 11"/>
              <a:gd name="T17" fmla="*/ 2147483647 h 12"/>
              <a:gd name="T18" fmla="*/ 2147483647 w 11"/>
              <a:gd name="T19" fmla="*/ 2147483647 h 12"/>
              <a:gd name="T20" fmla="*/ 2147483647 w 11"/>
              <a:gd name="T21" fmla="*/ 2147483647 h 12"/>
              <a:gd name="T22" fmla="*/ 2147483647 w 11"/>
              <a:gd name="T23" fmla="*/ 2147483647 h 12"/>
              <a:gd name="T24" fmla="*/ 2147483647 w 11"/>
              <a:gd name="T25" fmla="*/ 2147483647 h 12"/>
              <a:gd name="T26" fmla="*/ 2147483647 w 11"/>
              <a:gd name="T27" fmla="*/ 2147483647 h 12"/>
              <a:gd name="T28" fmla="*/ 2147483647 w 11"/>
              <a:gd name="T29" fmla="*/ 2147483647 h 12"/>
              <a:gd name="T30" fmla="*/ 2147483647 w 11"/>
              <a:gd name="T31" fmla="*/ 2147483647 h 12"/>
              <a:gd name="T32" fmla="*/ 2147483647 w 11"/>
              <a:gd name="T33" fmla="*/ 2147483647 h 12"/>
              <a:gd name="T34" fmla="*/ 0 w 11"/>
              <a:gd name="T35" fmla="*/ 2147483647 h 12"/>
              <a:gd name="T36" fmla="*/ 2147483647 w 11"/>
              <a:gd name="T37" fmla="*/ 2147483647 h 12"/>
              <a:gd name="T38" fmla="*/ 2147483647 w 11"/>
              <a:gd name="T39" fmla="*/ 0 h 12"/>
              <a:gd name="T40" fmla="*/ 2147483647 w 11"/>
              <a:gd name="T41" fmla="*/ 0 h 12"/>
              <a:gd name="T42" fmla="*/ 2147483647 w 11"/>
              <a:gd name="T43" fmla="*/ 0 h 12"/>
              <a:gd name="T44" fmla="*/ 2147483647 w 11"/>
              <a:gd name="T45" fmla="*/ 0 h 12"/>
              <a:gd name="T46" fmla="*/ 2147483647 w 11"/>
              <a:gd name="T47" fmla="*/ 2147483647 h 12"/>
              <a:gd name="T48" fmla="*/ 2147483647 w 11"/>
              <a:gd name="T49" fmla="*/ 2147483647 h 12"/>
              <a:gd name="T50" fmla="*/ 2147483647 w 11"/>
              <a:gd name="T51" fmla="*/ 2147483647 h 12"/>
              <a:gd name="T52" fmla="*/ 2147483647 w 11"/>
              <a:gd name="T53" fmla="*/ 2147483647 h 12"/>
              <a:gd name="T54" fmla="*/ 2147483647 w 11"/>
              <a:gd name="T55" fmla="*/ 2147483647 h 12"/>
              <a:gd name="T56" fmla="*/ 2147483647 w 11"/>
              <a:gd name="T57" fmla="*/ 2147483647 h 12"/>
              <a:gd name="T58" fmla="*/ 2147483647 w 11"/>
              <a:gd name="T59" fmla="*/ 2147483647 h 12"/>
              <a:gd name="T60" fmla="*/ 2147483647 w 11"/>
              <a:gd name="T61" fmla="*/ 2147483647 h 12"/>
              <a:gd name="T62" fmla="*/ 2147483647 w 11"/>
              <a:gd name="T63" fmla="*/ 2147483647 h 12"/>
              <a:gd name="T64" fmla="*/ 2147483647 w 11"/>
              <a:gd name="T65" fmla="*/ 2147483647 h 12"/>
              <a:gd name="T66" fmla="*/ 2147483647 w 11"/>
              <a:gd name="T67" fmla="*/ 2147483647 h 12"/>
              <a:gd name="T68" fmla="*/ 2147483647 w 11"/>
              <a:gd name="T69" fmla="*/ 2147483647 h 12"/>
              <a:gd name="T70" fmla="*/ 2147483647 w 11"/>
              <a:gd name="T71" fmla="*/ 2147483647 h 12"/>
              <a:gd name="T72" fmla="*/ 2147483647 w 11"/>
              <a:gd name="T73" fmla="*/ 2147483647 h 12"/>
              <a:gd name="T74" fmla="*/ 2147483647 w 11"/>
              <a:gd name="T75" fmla="*/ 2147483647 h 12"/>
              <a:gd name="T76" fmla="*/ 2147483647 w 11"/>
              <a:gd name="T77" fmla="*/ 2147483647 h 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"/>
              <a:gd name="T118" fmla="*/ 0 h 12"/>
              <a:gd name="T119" fmla="*/ 11 w 11"/>
              <a:gd name="T120" fmla="*/ 12 h 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" h="12">
                <a:moveTo>
                  <a:pt x="8" y="9"/>
                </a:moveTo>
                <a:lnTo>
                  <a:pt x="7" y="9"/>
                </a:lnTo>
                <a:lnTo>
                  <a:pt x="7" y="11"/>
                </a:lnTo>
                <a:lnTo>
                  <a:pt x="6" y="11"/>
                </a:lnTo>
                <a:lnTo>
                  <a:pt x="6" y="12"/>
                </a:lnTo>
                <a:lnTo>
                  <a:pt x="5" y="12"/>
                </a:lnTo>
                <a:lnTo>
                  <a:pt x="4" y="12"/>
                </a:lnTo>
                <a:lnTo>
                  <a:pt x="3" y="12"/>
                </a:lnTo>
                <a:lnTo>
                  <a:pt x="2" y="12"/>
                </a:lnTo>
                <a:lnTo>
                  <a:pt x="2" y="11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1"/>
                </a:lnTo>
                <a:lnTo>
                  <a:pt x="11" y="11"/>
                </a:lnTo>
                <a:lnTo>
                  <a:pt x="11" y="12"/>
                </a:lnTo>
                <a:lnTo>
                  <a:pt x="8" y="12"/>
                </a:lnTo>
                <a:lnTo>
                  <a:pt x="8" y="11"/>
                </a:lnTo>
                <a:lnTo>
                  <a:pt x="8" y="9"/>
                </a:lnTo>
                <a:close/>
                <a:moveTo>
                  <a:pt x="7" y="5"/>
                </a:move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3" y="9"/>
                </a:lnTo>
                <a:lnTo>
                  <a:pt x="4" y="9"/>
                </a:lnTo>
                <a:lnTo>
                  <a:pt x="5" y="9"/>
                </a:lnTo>
                <a:lnTo>
                  <a:pt x="6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6" name="Freeform 735"/>
          <p:cNvSpPr>
            <a:spLocks/>
          </p:cNvSpPr>
          <p:nvPr/>
        </p:nvSpPr>
        <p:spPr bwMode="auto">
          <a:xfrm>
            <a:off x="1873951" y="3294460"/>
            <a:ext cx="22622" cy="38100"/>
          </a:xfrm>
          <a:custGeom>
            <a:avLst/>
            <a:gdLst>
              <a:gd name="T0" fmla="*/ 0 w 10"/>
              <a:gd name="T1" fmla="*/ 2147483647 h 17"/>
              <a:gd name="T2" fmla="*/ 0 w 10"/>
              <a:gd name="T3" fmla="*/ 0 h 17"/>
              <a:gd name="T4" fmla="*/ 2147483647 w 10"/>
              <a:gd name="T5" fmla="*/ 0 h 17"/>
              <a:gd name="T6" fmla="*/ 2147483647 w 10"/>
              <a:gd name="T7" fmla="*/ 2147483647 h 17"/>
              <a:gd name="T8" fmla="*/ 2147483647 w 10"/>
              <a:gd name="T9" fmla="*/ 2147483647 h 17"/>
              <a:gd name="T10" fmla="*/ 2147483647 w 10"/>
              <a:gd name="T11" fmla="*/ 2147483647 h 17"/>
              <a:gd name="T12" fmla="*/ 2147483647 w 10"/>
              <a:gd name="T13" fmla="*/ 2147483647 h 17"/>
              <a:gd name="T14" fmla="*/ 2147483647 w 10"/>
              <a:gd name="T15" fmla="*/ 2147483647 h 17"/>
              <a:gd name="T16" fmla="*/ 2147483647 w 10"/>
              <a:gd name="T17" fmla="*/ 2147483647 h 17"/>
              <a:gd name="T18" fmla="*/ 2147483647 w 10"/>
              <a:gd name="T19" fmla="*/ 2147483647 h 17"/>
              <a:gd name="T20" fmla="*/ 2147483647 w 10"/>
              <a:gd name="T21" fmla="*/ 2147483647 h 17"/>
              <a:gd name="T22" fmla="*/ 2147483647 w 10"/>
              <a:gd name="T23" fmla="*/ 2147483647 h 17"/>
              <a:gd name="T24" fmla="*/ 0 w 10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"/>
              <a:gd name="T40" fmla="*/ 0 h 17"/>
              <a:gd name="T41" fmla="*/ 10 w 10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" h="17">
                <a:moveTo>
                  <a:pt x="0" y="17"/>
                </a:moveTo>
                <a:lnTo>
                  <a:pt x="0" y="0"/>
                </a:lnTo>
                <a:lnTo>
                  <a:pt x="2" y="0"/>
                </a:lnTo>
                <a:lnTo>
                  <a:pt x="2" y="9"/>
                </a:lnTo>
                <a:lnTo>
                  <a:pt x="6" y="5"/>
                </a:lnTo>
                <a:lnTo>
                  <a:pt x="10" y="5"/>
                </a:lnTo>
                <a:lnTo>
                  <a:pt x="4" y="9"/>
                </a:lnTo>
                <a:lnTo>
                  <a:pt x="10" y="17"/>
                </a:lnTo>
                <a:lnTo>
                  <a:pt x="7" y="17"/>
                </a:lnTo>
                <a:lnTo>
                  <a:pt x="3" y="10"/>
                </a:lnTo>
                <a:lnTo>
                  <a:pt x="2" y="11"/>
                </a:lnTo>
                <a:lnTo>
                  <a:pt x="2" y="17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7" name="Freeform 736"/>
          <p:cNvSpPr>
            <a:spLocks/>
          </p:cNvSpPr>
          <p:nvPr/>
        </p:nvSpPr>
        <p:spPr bwMode="auto">
          <a:xfrm>
            <a:off x="1839422" y="3293269"/>
            <a:ext cx="29766" cy="39291"/>
          </a:xfrm>
          <a:custGeom>
            <a:avLst/>
            <a:gdLst>
              <a:gd name="T0" fmla="*/ 2147483647 w 13"/>
              <a:gd name="T1" fmla="*/ 2147483647 h 18"/>
              <a:gd name="T2" fmla="*/ 2147483647 w 13"/>
              <a:gd name="T3" fmla="*/ 2147483647 h 18"/>
              <a:gd name="T4" fmla="*/ 2147483647 w 13"/>
              <a:gd name="T5" fmla="*/ 2147483647 h 18"/>
              <a:gd name="T6" fmla="*/ 2147483647 w 13"/>
              <a:gd name="T7" fmla="*/ 2147483647 h 18"/>
              <a:gd name="T8" fmla="*/ 2147483647 w 13"/>
              <a:gd name="T9" fmla="*/ 2147483647 h 18"/>
              <a:gd name="T10" fmla="*/ 2147483647 w 13"/>
              <a:gd name="T11" fmla="*/ 2147483647 h 18"/>
              <a:gd name="T12" fmla="*/ 2147483647 w 13"/>
              <a:gd name="T13" fmla="*/ 2147483647 h 18"/>
              <a:gd name="T14" fmla="*/ 2147483647 w 13"/>
              <a:gd name="T15" fmla="*/ 2147483647 h 18"/>
              <a:gd name="T16" fmla="*/ 2147483647 w 13"/>
              <a:gd name="T17" fmla="*/ 2147483647 h 18"/>
              <a:gd name="T18" fmla="*/ 2147483647 w 13"/>
              <a:gd name="T19" fmla="*/ 2147483647 h 18"/>
              <a:gd name="T20" fmla="*/ 2147483647 w 13"/>
              <a:gd name="T21" fmla="*/ 2147483647 h 18"/>
              <a:gd name="T22" fmla="*/ 2147483647 w 13"/>
              <a:gd name="T23" fmla="*/ 2147483647 h 18"/>
              <a:gd name="T24" fmla="*/ 2147483647 w 13"/>
              <a:gd name="T25" fmla="*/ 2147483647 h 18"/>
              <a:gd name="T26" fmla="*/ 2147483647 w 13"/>
              <a:gd name="T27" fmla="*/ 2147483647 h 18"/>
              <a:gd name="T28" fmla="*/ 0 w 13"/>
              <a:gd name="T29" fmla="*/ 2147483647 h 18"/>
              <a:gd name="T30" fmla="*/ 0 w 13"/>
              <a:gd name="T31" fmla="*/ 2147483647 h 18"/>
              <a:gd name="T32" fmla="*/ 2147483647 w 13"/>
              <a:gd name="T33" fmla="*/ 2147483647 h 18"/>
              <a:gd name="T34" fmla="*/ 2147483647 w 13"/>
              <a:gd name="T35" fmla="*/ 2147483647 h 18"/>
              <a:gd name="T36" fmla="*/ 2147483647 w 13"/>
              <a:gd name="T37" fmla="*/ 2147483647 h 18"/>
              <a:gd name="T38" fmla="*/ 2147483647 w 13"/>
              <a:gd name="T39" fmla="*/ 0 h 18"/>
              <a:gd name="T40" fmla="*/ 2147483647 w 13"/>
              <a:gd name="T41" fmla="*/ 0 h 18"/>
              <a:gd name="T42" fmla="*/ 2147483647 w 13"/>
              <a:gd name="T43" fmla="*/ 2147483647 h 18"/>
              <a:gd name="T44" fmla="*/ 2147483647 w 13"/>
              <a:gd name="T45" fmla="*/ 2147483647 h 18"/>
              <a:gd name="T46" fmla="*/ 2147483647 w 13"/>
              <a:gd name="T47" fmla="*/ 2147483647 h 18"/>
              <a:gd name="T48" fmla="*/ 2147483647 w 13"/>
              <a:gd name="T49" fmla="*/ 2147483647 h 18"/>
              <a:gd name="T50" fmla="*/ 2147483647 w 13"/>
              <a:gd name="T51" fmla="*/ 2147483647 h 18"/>
              <a:gd name="T52" fmla="*/ 2147483647 w 13"/>
              <a:gd name="T53" fmla="*/ 2147483647 h 18"/>
              <a:gd name="T54" fmla="*/ 2147483647 w 13"/>
              <a:gd name="T55" fmla="*/ 2147483647 h 18"/>
              <a:gd name="T56" fmla="*/ 2147483647 w 13"/>
              <a:gd name="T57" fmla="*/ 2147483647 h 18"/>
              <a:gd name="T58" fmla="*/ 2147483647 w 13"/>
              <a:gd name="T59" fmla="*/ 2147483647 h 18"/>
              <a:gd name="T60" fmla="*/ 2147483647 w 13"/>
              <a:gd name="T61" fmla="*/ 2147483647 h 18"/>
              <a:gd name="T62" fmla="*/ 2147483647 w 13"/>
              <a:gd name="T63" fmla="*/ 2147483647 h 18"/>
              <a:gd name="T64" fmla="*/ 2147483647 w 13"/>
              <a:gd name="T65" fmla="*/ 2147483647 h 18"/>
              <a:gd name="T66" fmla="*/ 2147483647 w 13"/>
              <a:gd name="T67" fmla="*/ 2147483647 h 18"/>
              <a:gd name="T68" fmla="*/ 2147483647 w 13"/>
              <a:gd name="T69" fmla="*/ 2147483647 h 18"/>
              <a:gd name="T70" fmla="*/ 2147483647 w 13"/>
              <a:gd name="T71" fmla="*/ 2147483647 h 18"/>
              <a:gd name="T72" fmla="*/ 2147483647 w 13"/>
              <a:gd name="T73" fmla="*/ 2147483647 h 18"/>
              <a:gd name="T74" fmla="*/ 2147483647 w 13"/>
              <a:gd name="T75" fmla="*/ 2147483647 h 18"/>
              <a:gd name="T76" fmla="*/ 2147483647 w 13"/>
              <a:gd name="T77" fmla="*/ 2147483647 h 18"/>
              <a:gd name="T78" fmla="*/ 2147483647 w 13"/>
              <a:gd name="T79" fmla="*/ 2147483647 h 18"/>
              <a:gd name="T80" fmla="*/ 2147483647 w 13"/>
              <a:gd name="T81" fmla="*/ 2147483647 h 18"/>
              <a:gd name="T82" fmla="*/ 2147483647 w 13"/>
              <a:gd name="T83" fmla="*/ 2147483647 h 18"/>
              <a:gd name="T84" fmla="*/ 2147483647 w 13"/>
              <a:gd name="T85" fmla="*/ 2147483647 h 18"/>
              <a:gd name="T86" fmla="*/ 2147483647 w 13"/>
              <a:gd name="T87" fmla="*/ 2147483647 h 18"/>
              <a:gd name="T88" fmla="*/ 2147483647 w 13"/>
              <a:gd name="T89" fmla="*/ 2147483647 h 18"/>
              <a:gd name="T90" fmla="*/ 2147483647 w 13"/>
              <a:gd name="T91" fmla="*/ 2147483647 h 18"/>
              <a:gd name="T92" fmla="*/ 2147483647 w 13"/>
              <a:gd name="T93" fmla="*/ 2147483647 h 18"/>
              <a:gd name="T94" fmla="*/ 2147483647 w 13"/>
              <a:gd name="T95" fmla="*/ 2147483647 h 18"/>
              <a:gd name="T96" fmla="*/ 2147483647 w 13"/>
              <a:gd name="T97" fmla="*/ 2147483647 h 18"/>
              <a:gd name="T98" fmla="*/ 0 w 13"/>
              <a:gd name="T99" fmla="*/ 2147483647 h 18"/>
              <a:gd name="T100" fmla="*/ 0 w 13"/>
              <a:gd name="T101" fmla="*/ 2147483647 h 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"/>
              <a:gd name="T154" fmla="*/ 0 h 18"/>
              <a:gd name="T155" fmla="*/ 13 w 13"/>
              <a:gd name="T156" fmla="*/ 18 h 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" h="18">
                <a:moveTo>
                  <a:pt x="0" y="12"/>
                </a:move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5" y="15"/>
                </a:lnTo>
                <a:lnTo>
                  <a:pt x="6" y="15"/>
                </a:lnTo>
                <a:lnTo>
                  <a:pt x="7" y="15"/>
                </a:lnTo>
                <a:lnTo>
                  <a:pt x="8" y="15"/>
                </a:lnTo>
                <a:lnTo>
                  <a:pt x="9" y="14"/>
                </a:lnTo>
                <a:lnTo>
                  <a:pt x="9" y="13"/>
                </a:lnTo>
                <a:lnTo>
                  <a:pt x="10" y="13"/>
                </a:lnTo>
                <a:lnTo>
                  <a:pt x="10" y="12"/>
                </a:lnTo>
                <a:lnTo>
                  <a:pt x="9" y="12"/>
                </a:lnTo>
                <a:lnTo>
                  <a:pt x="9" y="11"/>
                </a:lnTo>
                <a:lnTo>
                  <a:pt x="8" y="11"/>
                </a:lnTo>
                <a:lnTo>
                  <a:pt x="8" y="10"/>
                </a:lnTo>
                <a:lnTo>
                  <a:pt x="7" y="10"/>
                </a:lnTo>
                <a:lnTo>
                  <a:pt x="6" y="10"/>
                </a:lnTo>
                <a:lnTo>
                  <a:pt x="5" y="10"/>
                </a:lnTo>
                <a:lnTo>
                  <a:pt x="4" y="10"/>
                </a:lnTo>
                <a:lnTo>
                  <a:pt x="4" y="9"/>
                </a:lnTo>
                <a:lnTo>
                  <a:pt x="3" y="9"/>
                </a:lnTo>
                <a:lnTo>
                  <a:pt x="2" y="9"/>
                </a:lnTo>
                <a:lnTo>
                  <a:pt x="2" y="8"/>
                </a:lnTo>
                <a:lnTo>
                  <a:pt x="1" y="8"/>
                </a:lnTo>
                <a:lnTo>
                  <a:pt x="1" y="7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9" y="5"/>
                </a:lnTo>
                <a:lnTo>
                  <a:pt x="9" y="3"/>
                </a:lnTo>
                <a:lnTo>
                  <a:pt x="8" y="3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5" y="7"/>
                </a:lnTo>
                <a:lnTo>
                  <a:pt x="5" y="8"/>
                </a:lnTo>
                <a:lnTo>
                  <a:pt x="6" y="8"/>
                </a:lnTo>
                <a:lnTo>
                  <a:pt x="7" y="8"/>
                </a:lnTo>
                <a:lnTo>
                  <a:pt x="8" y="8"/>
                </a:lnTo>
                <a:lnTo>
                  <a:pt x="9" y="9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1" y="11"/>
                </a:lnTo>
                <a:lnTo>
                  <a:pt x="13" y="12"/>
                </a:lnTo>
                <a:lnTo>
                  <a:pt x="13" y="13"/>
                </a:lnTo>
                <a:lnTo>
                  <a:pt x="11" y="13"/>
                </a:lnTo>
                <a:lnTo>
                  <a:pt x="11" y="14"/>
                </a:lnTo>
                <a:lnTo>
                  <a:pt x="11" y="15"/>
                </a:lnTo>
                <a:lnTo>
                  <a:pt x="10" y="15"/>
                </a:lnTo>
                <a:lnTo>
                  <a:pt x="10" y="17"/>
                </a:lnTo>
                <a:lnTo>
                  <a:pt x="9" y="17"/>
                </a:lnTo>
                <a:lnTo>
                  <a:pt x="8" y="17"/>
                </a:lnTo>
                <a:lnTo>
                  <a:pt x="8" y="18"/>
                </a:lnTo>
                <a:lnTo>
                  <a:pt x="7" y="18"/>
                </a:lnTo>
                <a:lnTo>
                  <a:pt x="6" y="18"/>
                </a:lnTo>
                <a:lnTo>
                  <a:pt x="5" y="18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1" y="17"/>
                </a:lnTo>
                <a:lnTo>
                  <a:pt x="1" y="15"/>
                </a:lnTo>
                <a:lnTo>
                  <a:pt x="1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8" name="Freeform 737"/>
          <p:cNvSpPr>
            <a:spLocks/>
          </p:cNvSpPr>
          <p:nvPr/>
        </p:nvSpPr>
        <p:spPr bwMode="auto">
          <a:xfrm>
            <a:off x="1900144" y="3230166"/>
            <a:ext cx="32147" cy="33338"/>
          </a:xfrm>
          <a:custGeom>
            <a:avLst/>
            <a:gdLst>
              <a:gd name="T0" fmla="*/ 2147483647 w 14"/>
              <a:gd name="T1" fmla="*/ 0 h 15"/>
              <a:gd name="T2" fmla="*/ 2147483647 w 14"/>
              <a:gd name="T3" fmla="*/ 0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2147483647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2147483647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2147483647 w 14"/>
              <a:gd name="T35" fmla="*/ 2147483647 h 15"/>
              <a:gd name="T36" fmla="*/ 2147483647 w 14"/>
              <a:gd name="T37" fmla="*/ 2147483647 h 15"/>
              <a:gd name="T38" fmla="*/ 2147483647 w 14"/>
              <a:gd name="T39" fmla="*/ 2147483647 h 15"/>
              <a:gd name="T40" fmla="*/ 2147483647 w 14"/>
              <a:gd name="T41" fmla="*/ 2147483647 h 15"/>
              <a:gd name="T42" fmla="*/ 2147483647 w 14"/>
              <a:gd name="T43" fmla="*/ 2147483647 h 15"/>
              <a:gd name="T44" fmla="*/ 2147483647 w 14"/>
              <a:gd name="T45" fmla="*/ 2147483647 h 15"/>
              <a:gd name="T46" fmla="*/ 2147483647 w 14"/>
              <a:gd name="T47" fmla="*/ 2147483647 h 15"/>
              <a:gd name="T48" fmla="*/ 2147483647 w 14"/>
              <a:gd name="T49" fmla="*/ 2147483647 h 15"/>
              <a:gd name="T50" fmla="*/ 2147483647 w 14"/>
              <a:gd name="T51" fmla="*/ 2147483647 h 15"/>
              <a:gd name="T52" fmla="*/ 2147483647 w 14"/>
              <a:gd name="T53" fmla="*/ 2147483647 h 15"/>
              <a:gd name="T54" fmla="*/ 2147483647 w 14"/>
              <a:gd name="T55" fmla="*/ 2147483647 h 15"/>
              <a:gd name="T56" fmla="*/ 2147483647 w 14"/>
              <a:gd name="T57" fmla="*/ 2147483647 h 15"/>
              <a:gd name="T58" fmla="*/ 2147483647 w 14"/>
              <a:gd name="T59" fmla="*/ 2147483647 h 15"/>
              <a:gd name="T60" fmla="*/ 2147483647 w 14"/>
              <a:gd name="T61" fmla="*/ 2147483647 h 15"/>
              <a:gd name="T62" fmla="*/ 2147483647 w 14"/>
              <a:gd name="T63" fmla="*/ 2147483647 h 15"/>
              <a:gd name="T64" fmla="*/ 2147483647 w 14"/>
              <a:gd name="T65" fmla="*/ 2147483647 h 15"/>
              <a:gd name="T66" fmla="*/ 2147483647 w 14"/>
              <a:gd name="T67" fmla="*/ 2147483647 h 15"/>
              <a:gd name="T68" fmla="*/ 0 w 14"/>
              <a:gd name="T69" fmla="*/ 2147483647 h 15"/>
              <a:gd name="T70" fmla="*/ 0 w 14"/>
              <a:gd name="T71" fmla="*/ 2147483647 h 15"/>
              <a:gd name="T72" fmla="*/ 0 w 14"/>
              <a:gd name="T73" fmla="*/ 2147483647 h 15"/>
              <a:gd name="T74" fmla="*/ 0 w 14"/>
              <a:gd name="T75" fmla="*/ 2147483647 h 15"/>
              <a:gd name="T76" fmla="*/ 0 w 14"/>
              <a:gd name="T77" fmla="*/ 2147483647 h 15"/>
              <a:gd name="T78" fmla="*/ 0 w 14"/>
              <a:gd name="T79" fmla="*/ 2147483647 h 15"/>
              <a:gd name="T80" fmla="*/ 0 w 14"/>
              <a:gd name="T81" fmla="*/ 2147483647 h 15"/>
              <a:gd name="T82" fmla="*/ 2147483647 w 14"/>
              <a:gd name="T83" fmla="*/ 2147483647 h 15"/>
              <a:gd name="T84" fmla="*/ 2147483647 w 14"/>
              <a:gd name="T85" fmla="*/ 2147483647 h 15"/>
              <a:gd name="T86" fmla="*/ 2147483647 w 14"/>
              <a:gd name="T87" fmla="*/ 2147483647 h 15"/>
              <a:gd name="T88" fmla="*/ 2147483647 w 14"/>
              <a:gd name="T89" fmla="*/ 2147483647 h 15"/>
              <a:gd name="T90" fmla="*/ 2147483647 w 14"/>
              <a:gd name="T91" fmla="*/ 2147483647 h 15"/>
              <a:gd name="T92" fmla="*/ 2147483647 w 14"/>
              <a:gd name="T93" fmla="*/ 2147483647 h 15"/>
              <a:gd name="T94" fmla="*/ 2147483647 w 14"/>
              <a:gd name="T95" fmla="*/ 0 h 15"/>
              <a:gd name="T96" fmla="*/ 2147483647 w 14"/>
              <a:gd name="T97" fmla="*/ 0 h 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"/>
              <a:gd name="T148" fmla="*/ 0 h 15"/>
              <a:gd name="T149" fmla="*/ 14 w 14"/>
              <a:gd name="T150" fmla="*/ 15 h 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" h="15">
                <a:moveTo>
                  <a:pt x="6" y="0"/>
                </a:moveTo>
                <a:lnTo>
                  <a:pt x="7" y="0"/>
                </a:lnTo>
                <a:lnTo>
                  <a:pt x="8" y="1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2" y="2"/>
                </a:lnTo>
                <a:lnTo>
                  <a:pt x="12" y="3"/>
                </a:lnTo>
                <a:lnTo>
                  <a:pt x="13" y="3"/>
                </a:lnTo>
                <a:lnTo>
                  <a:pt x="13" y="4"/>
                </a:lnTo>
                <a:lnTo>
                  <a:pt x="13" y="5"/>
                </a:lnTo>
                <a:lnTo>
                  <a:pt x="14" y="5"/>
                </a:lnTo>
                <a:lnTo>
                  <a:pt x="14" y="6"/>
                </a:lnTo>
                <a:lnTo>
                  <a:pt x="14" y="8"/>
                </a:lnTo>
                <a:lnTo>
                  <a:pt x="14" y="9"/>
                </a:lnTo>
                <a:lnTo>
                  <a:pt x="14" y="10"/>
                </a:lnTo>
                <a:lnTo>
                  <a:pt x="13" y="10"/>
                </a:lnTo>
                <a:lnTo>
                  <a:pt x="13" y="11"/>
                </a:lnTo>
                <a:lnTo>
                  <a:pt x="13" y="12"/>
                </a:lnTo>
                <a:lnTo>
                  <a:pt x="12" y="12"/>
                </a:lnTo>
                <a:lnTo>
                  <a:pt x="12" y="13"/>
                </a:lnTo>
                <a:lnTo>
                  <a:pt x="11" y="13"/>
                </a:lnTo>
                <a:lnTo>
                  <a:pt x="11" y="14"/>
                </a:lnTo>
                <a:lnTo>
                  <a:pt x="10" y="14"/>
                </a:lnTo>
                <a:lnTo>
                  <a:pt x="8" y="14"/>
                </a:lnTo>
                <a:lnTo>
                  <a:pt x="7" y="15"/>
                </a:lnTo>
                <a:lnTo>
                  <a:pt x="6" y="15"/>
                </a:lnTo>
                <a:lnTo>
                  <a:pt x="5" y="15"/>
                </a:lnTo>
                <a:lnTo>
                  <a:pt x="5" y="14"/>
                </a:lnTo>
                <a:lnTo>
                  <a:pt x="4" y="14"/>
                </a:lnTo>
                <a:lnTo>
                  <a:pt x="3" y="14"/>
                </a:lnTo>
                <a:lnTo>
                  <a:pt x="2" y="13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69" name="Freeform 738"/>
          <p:cNvSpPr>
            <a:spLocks/>
          </p:cNvSpPr>
          <p:nvPr/>
        </p:nvSpPr>
        <p:spPr bwMode="auto">
          <a:xfrm>
            <a:off x="2096598" y="3195637"/>
            <a:ext cx="397669" cy="338138"/>
          </a:xfrm>
          <a:custGeom>
            <a:avLst/>
            <a:gdLst>
              <a:gd name="T0" fmla="*/ 2147483647 w 178"/>
              <a:gd name="T1" fmla="*/ 2147483647 h 153"/>
              <a:gd name="T2" fmla="*/ 2147483647 w 178"/>
              <a:gd name="T3" fmla="*/ 2147483647 h 153"/>
              <a:gd name="T4" fmla="*/ 2147483647 w 178"/>
              <a:gd name="T5" fmla="*/ 2147483647 h 153"/>
              <a:gd name="T6" fmla="*/ 2147483647 w 178"/>
              <a:gd name="T7" fmla="*/ 2147483647 h 153"/>
              <a:gd name="T8" fmla="*/ 2147483647 w 178"/>
              <a:gd name="T9" fmla="*/ 2147483647 h 153"/>
              <a:gd name="T10" fmla="*/ 2147483647 w 178"/>
              <a:gd name="T11" fmla="*/ 2147483647 h 153"/>
              <a:gd name="T12" fmla="*/ 2147483647 w 178"/>
              <a:gd name="T13" fmla="*/ 2147483647 h 153"/>
              <a:gd name="T14" fmla="*/ 2147483647 w 178"/>
              <a:gd name="T15" fmla="*/ 2147483647 h 153"/>
              <a:gd name="T16" fmla="*/ 2147483647 w 178"/>
              <a:gd name="T17" fmla="*/ 2147483647 h 153"/>
              <a:gd name="T18" fmla="*/ 2147483647 w 178"/>
              <a:gd name="T19" fmla="*/ 2147483647 h 153"/>
              <a:gd name="T20" fmla="*/ 2147483647 w 178"/>
              <a:gd name="T21" fmla="*/ 2147483647 h 153"/>
              <a:gd name="T22" fmla="*/ 2147483647 w 178"/>
              <a:gd name="T23" fmla="*/ 2147483647 h 153"/>
              <a:gd name="T24" fmla="*/ 2147483647 w 178"/>
              <a:gd name="T25" fmla="*/ 0 h 153"/>
              <a:gd name="T26" fmla="*/ 2147483647 w 178"/>
              <a:gd name="T27" fmla="*/ 2147483647 h 153"/>
              <a:gd name="T28" fmla="*/ 2147483647 w 178"/>
              <a:gd name="T29" fmla="*/ 2147483647 h 153"/>
              <a:gd name="T30" fmla="*/ 2147483647 w 178"/>
              <a:gd name="T31" fmla="*/ 2147483647 h 153"/>
              <a:gd name="T32" fmla="*/ 2147483647 w 178"/>
              <a:gd name="T33" fmla="*/ 2147483647 h 153"/>
              <a:gd name="T34" fmla="*/ 0 w 178"/>
              <a:gd name="T35" fmla="*/ 2147483647 h 153"/>
              <a:gd name="T36" fmla="*/ 2147483647 w 178"/>
              <a:gd name="T37" fmla="*/ 2147483647 h 153"/>
              <a:gd name="T38" fmla="*/ 2147483647 w 178"/>
              <a:gd name="T39" fmla="*/ 2147483647 h 153"/>
              <a:gd name="T40" fmla="*/ 2147483647 w 178"/>
              <a:gd name="T41" fmla="*/ 2147483647 h 153"/>
              <a:gd name="T42" fmla="*/ 2147483647 w 178"/>
              <a:gd name="T43" fmla="*/ 2147483647 h 153"/>
              <a:gd name="T44" fmla="*/ 2147483647 w 178"/>
              <a:gd name="T45" fmla="*/ 2147483647 h 153"/>
              <a:gd name="T46" fmla="*/ 2147483647 w 178"/>
              <a:gd name="T47" fmla="*/ 2147483647 h 153"/>
              <a:gd name="T48" fmla="*/ 2147483647 w 178"/>
              <a:gd name="T49" fmla="*/ 2147483647 h 153"/>
              <a:gd name="T50" fmla="*/ 2147483647 w 178"/>
              <a:gd name="T51" fmla="*/ 2147483647 h 153"/>
              <a:gd name="T52" fmla="*/ 2147483647 w 178"/>
              <a:gd name="T53" fmla="*/ 2147483647 h 153"/>
              <a:gd name="T54" fmla="*/ 2147483647 w 178"/>
              <a:gd name="T55" fmla="*/ 2147483647 h 153"/>
              <a:gd name="T56" fmla="*/ 2147483647 w 178"/>
              <a:gd name="T57" fmla="*/ 2147483647 h 15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8"/>
              <a:gd name="T88" fmla="*/ 0 h 153"/>
              <a:gd name="T89" fmla="*/ 178 w 178"/>
              <a:gd name="T90" fmla="*/ 153 h 15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8" h="153">
                <a:moveTo>
                  <a:pt x="87" y="153"/>
                </a:moveTo>
                <a:lnTo>
                  <a:pt x="108" y="144"/>
                </a:lnTo>
                <a:lnTo>
                  <a:pt x="131" y="143"/>
                </a:lnTo>
                <a:lnTo>
                  <a:pt x="134" y="125"/>
                </a:lnTo>
                <a:lnTo>
                  <a:pt x="147" y="128"/>
                </a:lnTo>
                <a:lnTo>
                  <a:pt x="177" y="115"/>
                </a:lnTo>
                <a:lnTo>
                  <a:pt x="178" y="104"/>
                </a:lnTo>
                <a:lnTo>
                  <a:pt x="164" y="86"/>
                </a:lnTo>
                <a:lnTo>
                  <a:pt x="174" y="72"/>
                </a:lnTo>
                <a:lnTo>
                  <a:pt x="161" y="46"/>
                </a:lnTo>
                <a:lnTo>
                  <a:pt x="142" y="51"/>
                </a:lnTo>
                <a:lnTo>
                  <a:pt x="135" y="37"/>
                </a:lnTo>
                <a:lnTo>
                  <a:pt x="117" y="0"/>
                </a:lnTo>
                <a:lnTo>
                  <a:pt x="99" y="25"/>
                </a:lnTo>
                <a:lnTo>
                  <a:pt x="52" y="3"/>
                </a:lnTo>
                <a:lnTo>
                  <a:pt x="23" y="19"/>
                </a:lnTo>
                <a:lnTo>
                  <a:pt x="17" y="33"/>
                </a:lnTo>
                <a:lnTo>
                  <a:pt x="0" y="43"/>
                </a:lnTo>
                <a:lnTo>
                  <a:pt x="15" y="51"/>
                </a:lnTo>
                <a:lnTo>
                  <a:pt x="30" y="37"/>
                </a:lnTo>
                <a:lnTo>
                  <a:pt x="34" y="50"/>
                </a:lnTo>
                <a:lnTo>
                  <a:pt x="44" y="50"/>
                </a:lnTo>
                <a:lnTo>
                  <a:pt x="57" y="54"/>
                </a:lnTo>
                <a:lnTo>
                  <a:pt x="66" y="69"/>
                </a:lnTo>
                <a:lnTo>
                  <a:pt x="57" y="92"/>
                </a:lnTo>
                <a:lnTo>
                  <a:pt x="67" y="120"/>
                </a:lnTo>
                <a:lnTo>
                  <a:pt x="80" y="135"/>
                </a:lnTo>
                <a:lnTo>
                  <a:pt x="77" y="145"/>
                </a:lnTo>
                <a:lnTo>
                  <a:pt x="87" y="15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pPr algn="r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Myjava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0" name="Freeform 746"/>
          <p:cNvSpPr>
            <a:spLocks/>
          </p:cNvSpPr>
          <p:nvPr/>
        </p:nvSpPr>
        <p:spPr bwMode="auto">
          <a:xfrm>
            <a:off x="1833469" y="3790950"/>
            <a:ext cx="403622" cy="410766"/>
          </a:xfrm>
          <a:custGeom>
            <a:avLst/>
            <a:gdLst>
              <a:gd name="T0" fmla="*/ 2147483647 w 172"/>
              <a:gd name="T1" fmla="*/ 0 h 176"/>
              <a:gd name="T2" fmla="*/ 2147483647 w 172"/>
              <a:gd name="T3" fmla="*/ 2147483647 h 176"/>
              <a:gd name="T4" fmla="*/ 2147483647 w 172"/>
              <a:gd name="T5" fmla="*/ 2147483647 h 176"/>
              <a:gd name="T6" fmla="*/ 2147483647 w 172"/>
              <a:gd name="T7" fmla="*/ 2147483647 h 176"/>
              <a:gd name="T8" fmla="*/ 2147483647 w 172"/>
              <a:gd name="T9" fmla="*/ 2147483647 h 176"/>
              <a:gd name="T10" fmla="*/ 2147483647 w 172"/>
              <a:gd name="T11" fmla="*/ 2147483647 h 176"/>
              <a:gd name="T12" fmla="*/ 2147483647 w 172"/>
              <a:gd name="T13" fmla="*/ 2147483647 h 176"/>
              <a:gd name="T14" fmla="*/ 2147483647 w 172"/>
              <a:gd name="T15" fmla="*/ 2147483647 h 176"/>
              <a:gd name="T16" fmla="*/ 2147483647 w 172"/>
              <a:gd name="T17" fmla="*/ 2147483647 h 176"/>
              <a:gd name="T18" fmla="*/ 2147483647 w 172"/>
              <a:gd name="T19" fmla="*/ 2147483647 h 176"/>
              <a:gd name="T20" fmla="*/ 2147483647 w 172"/>
              <a:gd name="T21" fmla="*/ 2147483647 h 176"/>
              <a:gd name="T22" fmla="*/ 2147483647 w 172"/>
              <a:gd name="T23" fmla="*/ 2147483647 h 176"/>
              <a:gd name="T24" fmla="*/ 2147483647 w 172"/>
              <a:gd name="T25" fmla="*/ 2147483647 h 176"/>
              <a:gd name="T26" fmla="*/ 2147483647 w 172"/>
              <a:gd name="T27" fmla="*/ 2147483647 h 176"/>
              <a:gd name="T28" fmla="*/ 2147483647 w 172"/>
              <a:gd name="T29" fmla="*/ 2147483647 h 176"/>
              <a:gd name="T30" fmla="*/ 2147483647 w 172"/>
              <a:gd name="T31" fmla="*/ 2147483647 h 176"/>
              <a:gd name="T32" fmla="*/ 2147483647 w 172"/>
              <a:gd name="T33" fmla="*/ 2147483647 h 176"/>
              <a:gd name="T34" fmla="*/ 2147483647 w 172"/>
              <a:gd name="T35" fmla="*/ 2147483647 h 176"/>
              <a:gd name="T36" fmla="*/ 2147483647 w 172"/>
              <a:gd name="T37" fmla="*/ 2147483647 h 176"/>
              <a:gd name="T38" fmla="*/ 2147483647 w 172"/>
              <a:gd name="T39" fmla="*/ 2147483647 h 176"/>
              <a:gd name="T40" fmla="*/ 2147483647 w 172"/>
              <a:gd name="T41" fmla="*/ 2147483647 h 176"/>
              <a:gd name="T42" fmla="*/ 2147483647 w 172"/>
              <a:gd name="T43" fmla="*/ 2147483647 h 176"/>
              <a:gd name="T44" fmla="*/ 2147483647 w 172"/>
              <a:gd name="T45" fmla="*/ 2147483647 h 176"/>
              <a:gd name="T46" fmla="*/ 0 w 172"/>
              <a:gd name="T47" fmla="*/ 2147483647 h 176"/>
              <a:gd name="T48" fmla="*/ 2147483647 w 172"/>
              <a:gd name="T49" fmla="*/ 2147483647 h 176"/>
              <a:gd name="T50" fmla="*/ 2147483647 w 172"/>
              <a:gd name="T51" fmla="*/ 2147483647 h 176"/>
              <a:gd name="T52" fmla="*/ 2147483647 w 172"/>
              <a:gd name="T53" fmla="*/ 2147483647 h 176"/>
              <a:gd name="T54" fmla="*/ 2147483647 w 172"/>
              <a:gd name="T55" fmla="*/ 2147483647 h 176"/>
              <a:gd name="T56" fmla="*/ 2147483647 w 172"/>
              <a:gd name="T57" fmla="*/ 2147483647 h 176"/>
              <a:gd name="T58" fmla="*/ 2147483647 w 172"/>
              <a:gd name="T59" fmla="*/ 2147483647 h 176"/>
              <a:gd name="T60" fmla="*/ 2147483647 w 172"/>
              <a:gd name="T61" fmla="*/ 2147483647 h 176"/>
              <a:gd name="T62" fmla="*/ 2147483647 w 172"/>
              <a:gd name="T63" fmla="*/ 2147483647 h 176"/>
              <a:gd name="T64" fmla="*/ 2147483647 w 172"/>
              <a:gd name="T65" fmla="*/ 2147483647 h 176"/>
              <a:gd name="T66" fmla="*/ 2147483647 w 172"/>
              <a:gd name="T67" fmla="*/ 2147483647 h 176"/>
              <a:gd name="T68" fmla="*/ 2147483647 w 172"/>
              <a:gd name="T69" fmla="*/ 0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2"/>
              <a:gd name="T106" fmla="*/ 0 h 176"/>
              <a:gd name="T107" fmla="*/ 172 w 172"/>
              <a:gd name="T108" fmla="*/ 176 h 1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2" h="176">
                <a:moveTo>
                  <a:pt x="84" y="0"/>
                </a:moveTo>
                <a:lnTo>
                  <a:pt x="101" y="8"/>
                </a:lnTo>
                <a:lnTo>
                  <a:pt x="119" y="19"/>
                </a:lnTo>
                <a:lnTo>
                  <a:pt x="133" y="14"/>
                </a:lnTo>
                <a:lnTo>
                  <a:pt x="127" y="23"/>
                </a:lnTo>
                <a:lnTo>
                  <a:pt x="141" y="35"/>
                </a:lnTo>
                <a:lnTo>
                  <a:pt x="148" y="59"/>
                </a:lnTo>
                <a:lnTo>
                  <a:pt x="161" y="63"/>
                </a:lnTo>
                <a:lnTo>
                  <a:pt x="172" y="81"/>
                </a:lnTo>
                <a:lnTo>
                  <a:pt x="162" y="104"/>
                </a:lnTo>
                <a:lnTo>
                  <a:pt x="164" y="114"/>
                </a:lnTo>
                <a:lnTo>
                  <a:pt x="144" y="130"/>
                </a:lnTo>
                <a:lnTo>
                  <a:pt x="129" y="118"/>
                </a:lnTo>
                <a:lnTo>
                  <a:pt x="127" y="132"/>
                </a:lnTo>
                <a:lnTo>
                  <a:pt x="115" y="139"/>
                </a:lnTo>
                <a:lnTo>
                  <a:pt x="107" y="131"/>
                </a:lnTo>
                <a:lnTo>
                  <a:pt x="108" y="150"/>
                </a:lnTo>
                <a:lnTo>
                  <a:pt x="91" y="164"/>
                </a:lnTo>
                <a:lnTo>
                  <a:pt x="62" y="160"/>
                </a:lnTo>
                <a:lnTo>
                  <a:pt x="59" y="170"/>
                </a:lnTo>
                <a:lnTo>
                  <a:pt x="49" y="168"/>
                </a:lnTo>
                <a:lnTo>
                  <a:pt x="47" y="176"/>
                </a:lnTo>
                <a:lnTo>
                  <a:pt x="24" y="166"/>
                </a:lnTo>
                <a:lnTo>
                  <a:pt x="0" y="156"/>
                </a:lnTo>
                <a:lnTo>
                  <a:pt x="14" y="137"/>
                </a:lnTo>
                <a:lnTo>
                  <a:pt x="12" y="104"/>
                </a:lnTo>
                <a:lnTo>
                  <a:pt x="27" y="105"/>
                </a:lnTo>
                <a:lnTo>
                  <a:pt x="27" y="92"/>
                </a:lnTo>
                <a:lnTo>
                  <a:pt x="36" y="57"/>
                </a:lnTo>
                <a:lnTo>
                  <a:pt x="60" y="62"/>
                </a:lnTo>
                <a:lnTo>
                  <a:pt x="54" y="47"/>
                </a:lnTo>
                <a:lnTo>
                  <a:pt x="62" y="37"/>
                </a:lnTo>
                <a:lnTo>
                  <a:pt x="63" y="27"/>
                </a:lnTo>
                <a:lnTo>
                  <a:pt x="76" y="20"/>
                </a:lnTo>
                <a:lnTo>
                  <a:pt x="8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Pezinok</a:t>
            </a:r>
          </a:p>
        </p:txBody>
      </p:sp>
      <p:sp>
        <p:nvSpPr>
          <p:cNvPr id="71" name="Freeform 755"/>
          <p:cNvSpPr>
            <a:spLocks/>
          </p:cNvSpPr>
          <p:nvPr/>
        </p:nvSpPr>
        <p:spPr bwMode="auto">
          <a:xfrm>
            <a:off x="1969201" y="4217194"/>
            <a:ext cx="722709" cy="739379"/>
          </a:xfrm>
          <a:custGeom>
            <a:avLst/>
            <a:gdLst>
              <a:gd name="T0" fmla="*/ 2147483647 w 324"/>
              <a:gd name="T1" fmla="*/ 2147483647 h 307"/>
              <a:gd name="T2" fmla="*/ 2147483647 w 324"/>
              <a:gd name="T3" fmla="*/ 2147483647 h 307"/>
              <a:gd name="T4" fmla="*/ 2147483647 w 324"/>
              <a:gd name="T5" fmla="*/ 2147483647 h 307"/>
              <a:gd name="T6" fmla="*/ 2147483647 w 324"/>
              <a:gd name="T7" fmla="*/ 2147483647 h 307"/>
              <a:gd name="T8" fmla="*/ 2147483647 w 324"/>
              <a:gd name="T9" fmla="*/ 2147483647 h 307"/>
              <a:gd name="T10" fmla="*/ 2147483647 w 324"/>
              <a:gd name="T11" fmla="*/ 2147483647 h 307"/>
              <a:gd name="T12" fmla="*/ 2147483647 w 324"/>
              <a:gd name="T13" fmla="*/ 2147483647 h 307"/>
              <a:gd name="T14" fmla="*/ 2147483647 w 324"/>
              <a:gd name="T15" fmla="*/ 2147483647 h 307"/>
              <a:gd name="T16" fmla="*/ 2147483647 w 324"/>
              <a:gd name="T17" fmla="*/ 2147483647 h 307"/>
              <a:gd name="T18" fmla="*/ 2147483647 w 324"/>
              <a:gd name="T19" fmla="*/ 2147483647 h 307"/>
              <a:gd name="T20" fmla="*/ 2147483647 w 324"/>
              <a:gd name="T21" fmla="*/ 2147483647 h 307"/>
              <a:gd name="T22" fmla="*/ 2147483647 w 324"/>
              <a:gd name="T23" fmla="*/ 2147483647 h 307"/>
              <a:gd name="T24" fmla="*/ 2147483647 w 324"/>
              <a:gd name="T25" fmla="*/ 2147483647 h 307"/>
              <a:gd name="T26" fmla="*/ 2147483647 w 324"/>
              <a:gd name="T27" fmla="*/ 2147483647 h 307"/>
              <a:gd name="T28" fmla="*/ 2147483647 w 324"/>
              <a:gd name="T29" fmla="*/ 2147483647 h 307"/>
              <a:gd name="T30" fmla="*/ 2147483647 w 324"/>
              <a:gd name="T31" fmla="*/ 2147483647 h 307"/>
              <a:gd name="T32" fmla="*/ 2147483647 w 324"/>
              <a:gd name="T33" fmla="*/ 0 h 307"/>
              <a:gd name="T34" fmla="*/ 2147483647 w 324"/>
              <a:gd name="T35" fmla="*/ 2147483647 h 307"/>
              <a:gd name="T36" fmla="*/ 2147483647 w 324"/>
              <a:gd name="T37" fmla="*/ 2147483647 h 307"/>
              <a:gd name="T38" fmla="*/ 2147483647 w 324"/>
              <a:gd name="T39" fmla="*/ 2147483647 h 307"/>
              <a:gd name="T40" fmla="*/ 2147483647 w 324"/>
              <a:gd name="T41" fmla="*/ 2147483647 h 307"/>
              <a:gd name="T42" fmla="*/ 0 w 324"/>
              <a:gd name="T43" fmla="*/ 2147483647 h 307"/>
              <a:gd name="T44" fmla="*/ 2147483647 w 324"/>
              <a:gd name="T45" fmla="*/ 2147483647 h 307"/>
              <a:gd name="T46" fmla="*/ 2147483647 w 324"/>
              <a:gd name="T47" fmla="*/ 2147483647 h 307"/>
              <a:gd name="T48" fmla="*/ 2147483647 w 324"/>
              <a:gd name="T49" fmla="*/ 2147483647 h 307"/>
              <a:gd name="T50" fmla="*/ 2147483647 w 324"/>
              <a:gd name="T51" fmla="*/ 2147483647 h 307"/>
              <a:gd name="T52" fmla="*/ 2147483647 w 324"/>
              <a:gd name="T53" fmla="*/ 2147483647 h 307"/>
              <a:gd name="T54" fmla="*/ 2147483647 w 324"/>
              <a:gd name="T55" fmla="*/ 2147483647 h 307"/>
              <a:gd name="T56" fmla="*/ 2147483647 w 324"/>
              <a:gd name="T57" fmla="*/ 2147483647 h 307"/>
              <a:gd name="T58" fmla="*/ 2147483647 w 324"/>
              <a:gd name="T59" fmla="*/ 2147483647 h 307"/>
              <a:gd name="T60" fmla="*/ 2147483647 w 324"/>
              <a:gd name="T61" fmla="*/ 2147483647 h 307"/>
              <a:gd name="T62" fmla="*/ 2147483647 w 324"/>
              <a:gd name="T63" fmla="*/ 2147483647 h 307"/>
              <a:gd name="T64" fmla="*/ 2147483647 w 324"/>
              <a:gd name="T65" fmla="*/ 2147483647 h 307"/>
              <a:gd name="T66" fmla="*/ 2147483647 w 324"/>
              <a:gd name="T67" fmla="*/ 2147483647 h 307"/>
              <a:gd name="T68" fmla="*/ 2147483647 w 324"/>
              <a:gd name="T69" fmla="*/ 2147483647 h 307"/>
              <a:gd name="T70" fmla="*/ 2147483647 w 324"/>
              <a:gd name="T71" fmla="*/ 2147483647 h 307"/>
              <a:gd name="T72" fmla="*/ 2147483647 w 324"/>
              <a:gd name="T73" fmla="*/ 2147483647 h 307"/>
              <a:gd name="T74" fmla="*/ 2147483647 w 324"/>
              <a:gd name="T75" fmla="*/ 2147483647 h 307"/>
              <a:gd name="T76" fmla="*/ 2147483647 w 324"/>
              <a:gd name="T77" fmla="*/ 2147483647 h 3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4"/>
              <a:gd name="T118" fmla="*/ 0 h 307"/>
              <a:gd name="T119" fmla="*/ 324 w 324"/>
              <a:gd name="T120" fmla="*/ 307 h 3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4" h="307">
                <a:moveTo>
                  <a:pt x="211" y="307"/>
                </a:moveTo>
                <a:lnTo>
                  <a:pt x="249" y="270"/>
                </a:lnTo>
                <a:lnTo>
                  <a:pt x="265" y="273"/>
                </a:lnTo>
                <a:lnTo>
                  <a:pt x="268" y="268"/>
                </a:lnTo>
                <a:lnTo>
                  <a:pt x="274" y="268"/>
                </a:lnTo>
                <a:lnTo>
                  <a:pt x="282" y="255"/>
                </a:lnTo>
                <a:lnTo>
                  <a:pt x="278" y="237"/>
                </a:lnTo>
                <a:lnTo>
                  <a:pt x="285" y="225"/>
                </a:lnTo>
                <a:lnTo>
                  <a:pt x="295" y="224"/>
                </a:lnTo>
                <a:lnTo>
                  <a:pt x="302" y="211"/>
                </a:lnTo>
                <a:lnTo>
                  <a:pt x="324" y="195"/>
                </a:lnTo>
                <a:lnTo>
                  <a:pt x="317" y="185"/>
                </a:lnTo>
                <a:lnTo>
                  <a:pt x="324" y="173"/>
                </a:lnTo>
                <a:lnTo>
                  <a:pt x="318" y="158"/>
                </a:lnTo>
                <a:lnTo>
                  <a:pt x="295" y="145"/>
                </a:lnTo>
                <a:lnTo>
                  <a:pt x="294" y="133"/>
                </a:lnTo>
                <a:lnTo>
                  <a:pt x="259" y="104"/>
                </a:lnTo>
                <a:lnTo>
                  <a:pt x="255" y="88"/>
                </a:lnTo>
                <a:lnTo>
                  <a:pt x="227" y="84"/>
                </a:lnTo>
                <a:lnTo>
                  <a:pt x="224" y="80"/>
                </a:lnTo>
                <a:lnTo>
                  <a:pt x="218" y="80"/>
                </a:lnTo>
                <a:lnTo>
                  <a:pt x="212" y="64"/>
                </a:lnTo>
                <a:lnTo>
                  <a:pt x="187" y="58"/>
                </a:lnTo>
                <a:lnTo>
                  <a:pt x="181" y="46"/>
                </a:lnTo>
                <a:lnTo>
                  <a:pt x="176" y="60"/>
                </a:lnTo>
                <a:lnTo>
                  <a:pt x="165" y="55"/>
                </a:lnTo>
                <a:lnTo>
                  <a:pt x="163" y="45"/>
                </a:lnTo>
                <a:lnTo>
                  <a:pt x="151" y="51"/>
                </a:lnTo>
                <a:lnTo>
                  <a:pt x="149" y="39"/>
                </a:lnTo>
                <a:lnTo>
                  <a:pt x="124" y="34"/>
                </a:lnTo>
                <a:lnTo>
                  <a:pt x="118" y="13"/>
                </a:lnTo>
                <a:lnTo>
                  <a:pt x="104" y="24"/>
                </a:lnTo>
                <a:lnTo>
                  <a:pt x="93" y="19"/>
                </a:lnTo>
                <a:lnTo>
                  <a:pt x="83" y="0"/>
                </a:lnTo>
                <a:lnTo>
                  <a:pt x="71" y="2"/>
                </a:lnTo>
                <a:lnTo>
                  <a:pt x="73" y="33"/>
                </a:lnTo>
                <a:lnTo>
                  <a:pt x="39" y="40"/>
                </a:lnTo>
                <a:lnTo>
                  <a:pt x="42" y="59"/>
                </a:lnTo>
                <a:lnTo>
                  <a:pt x="59" y="63"/>
                </a:lnTo>
                <a:lnTo>
                  <a:pt x="44" y="81"/>
                </a:lnTo>
                <a:lnTo>
                  <a:pt x="33" y="81"/>
                </a:lnTo>
                <a:lnTo>
                  <a:pt x="35" y="98"/>
                </a:lnTo>
                <a:lnTo>
                  <a:pt x="2" y="108"/>
                </a:lnTo>
                <a:lnTo>
                  <a:pt x="0" y="121"/>
                </a:lnTo>
                <a:lnTo>
                  <a:pt x="1" y="121"/>
                </a:lnTo>
                <a:lnTo>
                  <a:pt x="4" y="121"/>
                </a:lnTo>
                <a:lnTo>
                  <a:pt x="5" y="121"/>
                </a:lnTo>
                <a:lnTo>
                  <a:pt x="6" y="122"/>
                </a:lnTo>
                <a:lnTo>
                  <a:pt x="7" y="122"/>
                </a:lnTo>
                <a:lnTo>
                  <a:pt x="8" y="122"/>
                </a:lnTo>
                <a:lnTo>
                  <a:pt x="9" y="122"/>
                </a:lnTo>
                <a:lnTo>
                  <a:pt x="10" y="122"/>
                </a:lnTo>
                <a:lnTo>
                  <a:pt x="11" y="122"/>
                </a:lnTo>
                <a:lnTo>
                  <a:pt x="13" y="122"/>
                </a:lnTo>
                <a:lnTo>
                  <a:pt x="14" y="122"/>
                </a:lnTo>
                <a:lnTo>
                  <a:pt x="15" y="123"/>
                </a:lnTo>
                <a:lnTo>
                  <a:pt x="17" y="123"/>
                </a:lnTo>
                <a:lnTo>
                  <a:pt x="18" y="123"/>
                </a:lnTo>
                <a:lnTo>
                  <a:pt x="19" y="123"/>
                </a:lnTo>
                <a:lnTo>
                  <a:pt x="20" y="123"/>
                </a:lnTo>
                <a:lnTo>
                  <a:pt x="21" y="124"/>
                </a:lnTo>
                <a:lnTo>
                  <a:pt x="22" y="124"/>
                </a:lnTo>
                <a:lnTo>
                  <a:pt x="23" y="124"/>
                </a:lnTo>
                <a:lnTo>
                  <a:pt x="24" y="125"/>
                </a:lnTo>
                <a:lnTo>
                  <a:pt x="25" y="125"/>
                </a:lnTo>
                <a:lnTo>
                  <a:pt x="26" y="126"/>
                </a:lnTo>
                <a:lnTo>
                  <a:pt x="27" y="126"/>
                </a:lnTo>
                <a:lnTo>
                  <a:pt x="29" y="127"/>
                </a:lnTo>
                <a:lnTo>
                  <a:pt x="30" y="127"/>
                </a:lnTo>
                <a:lnTo>
                  <a:pt x="31" y="129"/>
                </a:lnTo>
                <a:lnTo>
                  <a:pt x="32" y="129"/>
                </a:lnTo>
                <a:lnTo>
                  <a:pt x="33" y="130"/>
                </a:lnTo>
                <a:lnTo>
                  <a:pt x="34" y="131"/>
                </a:lnTo>
                <a:lnTo>
                  <a:pt x="35" y="132"/>
                </a:lnTo>
                <a:lnTo>
                  <a:pt x="36" y="133"/>
                </a:lnTo>
                <a:lnTo>
                  <a:pt x="83" y="196"/>
                </a:lnTo>
                <a:lnTo>
                  <a:pt x="150" y="259"/>
                </a:lnTo>
                <a:lnTo>
                  <a:pt x="211" y="307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Dunajská Streda</a:t>
            </a:r>
          </a:p>
        </p:txBody>
      </p:sp>
      <p:sp>
        <p:nvSpPr>
          <p:cNvPr id="72" name="Freeform 771"/>
          <p:cNvSpPr>
            <a:spLocks/>
          </p:cNvSpPr>
          <p:nvPr/>
        </p:nvSpPr>
        <p:spPr bwMode="auto">
          <a:xfrm>
            <a:off x="2438308" y="3705225"/>
            <a:ext cx="359569" cy="325041"/>
          </a:xfrm>
          <a:custGeom>
            <a:avLst/>
            <a:gdLst>
              <a:gd name="T0" fmla="*/ 2147483647 w 143"/>
              <a:gd name="T1" fmla="*/ 2147483647 h 147"/>
              <a:gd name="T2" fmla="*/ 2147483647 w 143"/>
              <a:gd name="T3" fmla="*/ 2147483647 h 147"/>
              <a:gd name="T4" fmla="*/ 2147483647 w 143"/>
              <a:gd name="T5" fmla="*/ 2147483647 h 147"/>
              <a:gd name="T6" fmla="*/ 2147483647 w 143"/>
              <a:gd name="T7" fmla="*/ 2147483647 h 147"/>
              <a:gd name="T8" fmla="*/ 2147483647 w 143"/>
              <a:gd name="T9" fmla="*/ 2147483647 h 147"/>
              <a:gd name="T10" fmla="*/ 2147483647 w 143"/>
              <a:gd name="T11" fmla="*/ 2147483647 h 147"/>
              <a:gd name="T12" fmla="*/ 2147483647 w 143"/>
              <a:gd name="T13" fmla="*/ 2147483647 h 147"/>
              <a:gd name="T14" fmla="*/ 2147483647 w 143"/>
              <a:gd name="T15" fmla="*/ 2147483647 h 147"/>
              <a:gd name="T16" fmla="*/ 2147483647 w 143"/>
              <a:gd name="T17" fmla="*/ 2147483647 h 147"/>
              <a:gd name="T18" fmla="*/ 2147483647 w 143"/>
              <a:gd name="T19" fmla="*/ 2147483647 h 147"/>
              <a:gd name="T20" fmla="*/ 2147483647 w 143"/>
              <a:gd name="T21" fmla="*/ 2147483647 h 147"/>
              <a:gd name="T22" fmla="*/ 2147483647 w 143"/>
              <a:gd name="T23" fmla="*/ 2147483647 h 147"/>
              <a:gd name="T24" fmla="*/ 2147483647 w 143"/>
              <a:gd name="T25" fmla="*/ 2147483647 h 147"/>
              <a:gd name="T26" fmla="*/ 0 w 143"/>
              <a:gd name="T27" fmla="*/ 2147483647 h 147"/>
              <a:gd name="T28" fmla="*/ 2147483647 w 143"/>
              <a:gd name="T29" fmla="*/ 2147483647 h 147"/>
              <a:gd name="T30" fmla="*/ 2147483647 w 143"/>
              <a:gd name="T31" fmla="*/ 2147483647 h 147"/>
              <a:gd name="T32" fmla="*/ 2147483647 w 143"/>
              <a:gd name="T33" fmla="*/ 2147483647 h 147"/>
              <a:gd name="T34" fmla="*/ 2147483647 w 143"/>
              <a:gd name="T35" fmla="*/ 2147483647 h 147"/>
              <a:gd name="T36" fmla="*/ 2147483647 w 143"/>
              <a:gd name="T37" fmla="*/ 2147483647 h 147"/>
              <a:gd name="T38" fmla="*/ 2147483647 w 143"/>
              <a:gd name="T39" fmla="*/ 2147483647 h 147"/>
              <a:gd name="T40" fmla="*/ 2147483647 w 143"/>
              <a:gd name="T41" fmla="*/ 2147483647 h 147"/>
              <a:gd name="T42" fmla="*/ 2147483647 w 143"/>
              <a:gd name="T43" fmla="*/ 0 h 147"/>
              <a:gd name="T44" fmla="*/ 2147483647 w 143"/>
              <a:gd name="T45" fmla="*/ 2147483647 h 147"/>
              <a:gd name="T46" fmla="*/ 2147483647 w 143"/>
              <a:gd name="T47" fmla="*/ 2147483647 h 147"/>
              <a:gd name="T48" fmla="*/ 2147483647 w 143"/>
              <a:gd name="T49" fmla="*/ 2147483647 h 147"/>
              <a:gd name="T50" fmla="*/ 2147483647 w 143"/>
              <a:gd name="T51" fmla="*/ 2147483647 h 147"/>
              <a:gd name="T52" fmla="*/ 2147483647 w 143"/>
              <a:gd name="T53" fmla="*/ 2147483647 h 147"/>
              <a:gd name="T54" fmla="*/ 2147483647 w 143"/>
              <a:gd name="T55" fmla="*/ 2147483647 h 147"/>
              <a:gd name="T56" fmla="*/ 2147483647 w 143"/>
              <a:gd name="T57" fmla="*/ 2147483647 h 14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3"/>
              <a:gd name="T88" fmla="*/ 0 h 147"/>
              <a:gd name="T89" fmla="*/ 143 w 143"/>
              <a:gd name="T90" fmla="*/ 147 h 14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3" h="147">
                <a:moveTo>
                  <a:pt x="96" y="128"/>
                </a:moveTo>
                <a:lnTo>
                  <a:pt x="86" y="134"/>
                </a:lnTo>
                <a:lnTo>
                  <a:pt x="84" y="126"/>
                </a:lnTo>
                <a:lnTo>
                  <a:pt x="67" y="130"/>
                </a:lnTo>
                <a:lnTo>
                  <a:pt x="72" y="143"/>
                </a:lnTo>
                <a:lnTo>
                  <a:pt x="61" y="147"/>
                </a:lnTo>
                <a:lnTo>
                  <a:pt x="52" y="134"/>
                </a:lnTo>
                <a:lnTo>
                  <a:pt x="46" y="136"/>
                </a:lnTo>
                <a:lnTo>
                  <a:pt x="20" y="128"/>
                </a:lnTo>
                <a:lnTo>
                  <a:pt x="18" y="119"/>
                </a:lnTo>
                <a:lnTo>
                  <a:pt x="30" y="115"/>
                </a:lnTo>
                <a:lnTo>
                  <a:pt x="30" y="72"/>
                </a:lnTo>
                <a:lnTo>
                  <a:pt x="11" y="69"/>
                </a:lnTo>
                <a:lnTo>
                  <a:pt x="0" y="10"/>
                </a:lnTo>
                <a:lnTo>
                  <a:pt x="28" y="37"/>
                </a:lnTo>
                <a:lnTo>
                  <a:pt x="51" y="25"/>
                </a:lnTo>
                <a:lnTo>
                  <a:pt x="49" y="5"/>
                </a:lnTo>
                <a:lnTo>
                  <a:pt x="60" y="10"/>
                </a:lnTo>
                <a:lnTo>
                  <a:pt x="62" y="21"/>
                </a:lnTo>
                <a:lnTo>
                  <a:pt x="75" y="14"/>
                </a:lnTo>
                <a:lnTo>
                  <a:pt x="75" y="5"/>
                </a:lnTo>
                <a:lnTo>
                  <a:pt x="95" y="0"/>
                </a:lnTo>
                <a:lnTo>
                  <a:pt x="93" y="7"/>
                </a:lnTo>
                <a:lnTo>
                  <a:pt x="108" y="10"/>
                </a:lnTo>
                <a:lnTo>
                  <a:pt x="143" y="39"/>
                </a:lnTo>
                <a:lnTo>
                  <a:pt x="136" y="63"/>
                </a:lnTo>
                <a:lnTo>
                  <a:pt x="123" y="86"/>
                </a:lnTo>
                <a:lnTo>
                  <a:pt x="105" y="115"/>
                </a:lnTo>
                <a:lnTo>
                  <a:pt x="96" y="12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Hlohovec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3" name="Freeform 781"/>
          <p:cNvSpPr>
            <a:spLocks/>
          </p:cNvSpPr>
          <p:nvPr/>
        </p:nvSpPr>
        <p:spPr bwMode="auto">
          <a:xfrm>
            <a:off x="2357346" y="3067050"/>
            <a:ext cx="469106" cy="486966"/>
          </a:xfrm>
          <a:custGeom>
            <a:avLst/>
            <a:gdLst>
              <a:gd name="T0" fmla="*/ 2147483647 w 210"/>
              <a:gd name="T1" fmla="*/ 2147483647 h 220"/>
              <a:gd name="T2" fmla="*/ 2147483647 w 210"/>
              <a:gd name="T3" fmla="*/ 2147483647 h 220"/>
              <a:gd name="T4" fmla="*/ 2147483647 w 210"/>
              <a:gd name="T5" fmla="*/ 2147483647 h 220"/>
              <a:gd name="T6" fmla="*/ 2147483647 w 210"/>
              <a:gd name="T7" fmla="*/ 2147483647 h 220"/>
              <a:gd name="T8" fmla="*/ 2147483647 w 210"/>
              <a:gd name="T9" fmla="*/ 2147483647 h 220"/>
              <a:gd name="T10" fmla="*/ 2147483647 w 210"/>
              <a:gd name="T11" fmla="*/ 2147483647 h 220"/>
              <a:gd name="T12" fmla="*/ 2147483647 w 210"/>
              <a:gd name="T13" fmla="*/ 2147483647 h 220"/>
              <a:gd name="T14" fmla="*/ 0 w 210"/>
              <a:gd name="T15" fmla="*/ 2147483647 h 220"/>
              <a:gd name="T16" fmla="*/ 2147483647 w 210"/>
              <a:gd name="T17" fmla="*/ 2147483647 h 220"/>
              <a:gd name="T18" fmla="*/ 2147483647 w 210"/>
              <a:gd name="T19" fmla="*/ 0 h 220"/>
              <a:gd name="T20" fmla="*/ 2147483647 w 210"/>
              <a:gd name="T21" fmla="*/ 2147483647 h 220"/>
              <a:gd name="T22" fmla="*/ 2147483647 w 210"/>
              <a:gd name="T23" fmla="*/ 2147483647 h 220"/>
              <a:gd name="T24" fmla="*/ 2147483647 w 210"/>
              <a:gd name="T25" fmla="*/ 2147483647 h 220"/>
              <a:gd name="T26" fmla="*/ 2147483647 w 210"/>
              <a:gd name="T27" fmla="*/ 2147483647 h 220"/>
              <a:gd name="T28" fmla="*/ 2147483647 w 210"/>
              <a:gd name="T29" fmla="*/ 2147483647 h 220"/>
              <a:gd name="T30" fmla="*/ 2147483647 w 210"/>
              <a:gd name="T31" fmla="*/ 2147483647 h 220"/>
              <a:gd name="T32" fmla="*/ 2147483647 w 210"/>
              <a:gd name="T33" fmla="*/ 2147483647 h 220"/>
              <a:gd name="T34" fmla="*/ 2147483647 w 210"/>
              <a:gd name="T35" fmla="*/ 2147483647 h 220"/>
              <a:gd name="T36" fmla="*/ 2147483647 w 210"/>
              <a:gd name="T37" fmla="*/ 2147483647 h 220"/>
              <a:gd name="T38" fmla="*/ 2147483647 w 210"/>
              <a:gd name="T39" fmla="*/ 2147483647 h 220"/>
              <a:gd name="T40" fmla="*/ 2147483647 w 210"/>
              <a:gd name="T41" fmla="*/ 2147483647 h 220"/>
              <a:gd name="T42" fmla="*/ 2147483647 w 210"/>
              <a:gd name="T43" fmla="*/ 2147483647 h 220"/>
              <a:gd name="T44" fmla="*/ 2147483647 w 210"/>
              <a:gd name="T45" fmla="*/ 2147483647 h 220"/>
              <a:gd name="T46" fmla="*/ 2147483647 w 210"/>
              <a:gd name="T47" fmla="*/ 2147483647 h 220"/>
              <a:gd name="T48" fmla="*/ 2147483647 w 210"/>
              <a:gd name="T49" fmla="*/ 2147483647 h 220"/>
              <a:gd name="T50" fmla="*/ 2147483647 w 210"/>
              <a:gd name="T51" fmla="*/ 2147483647 h 220"/>
              <a:gd name="T52" fmla="*/ 2147483647 w 210"/>
              <a:gd name="T53" fmla="*/ 2147483647 h 220"/>
              <a:gd name="T54" fmla="*/ 2147483647 w 210"/>
              <a:gd name="T55" fmla="*/ 2147483647 h 220"/>
              <a:gd name="T56" fmla="*/ 2147483647 w 210"/>
              <a:gd name="T57" fmla="*/ 2147483647 h 220"/>
              <a:gd name="T58" fmla="*/ 2147483647 w 210"/>
              <a:gd name="T59" fmla="*/ 2147483647 h 2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0"/>
              <a:gd name="T91" fmla="*/ 0 h 220"/>
              <a:gd name="T92" fmla="*/ 210 w 210"/>
              <a:gd name="T93" fmla="*/ 220 h 2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0" h="220">
                <a:moveTo>
                  <a:pt x="60" y="173"/>
                </a:moveTo>
                <a:lnTo>
                  <a:pt x="61" y="162"/>
                </a:lnTo>
                <a:lnTo>
                  <a:pt x="47" y="144"/>
                </a:lnTo>
                <a:lnTo>
                  <a:pt x="57" y="130"/>
                </a:lnTo>
                <a:lnTo>
                  <a:pt x="44" y="104"/>
                </a:lnTo>
                <a:lnTo>
                  <a:pt x="25" y="109"/>
                </a:lnTo>
                <a:lnTo>
                  <a:pt x="18" y="95"/>
                </a:lnTo>
                <a:lnTo>
                  <a:pt x="0" y="58"/>
                </a:lnTo>
                <a:lnTo>
                  <a:pt x="56" y="49"/>
                </a:lnTo>
                <a:lnTo>
                  <a:pt x="95" y="0"/>
                </a:lnTo>
                <a:lnTo>
                  <a:pt x="125" y="11"/>
                </a:lnTo>
                <a:lnTo>
                  <a:pt x="125" y="47"/>
                </a:lnTo>
                <a:lnTo>
                  <a:pt x="135" y="66"/>
                </a:lnTo>
                <a:lnTo>
                  <a:pt x="135" y="77"/>
                </a:lnTo>
                <a:lnTo>
                  <a:pt x="160" y="74"/>
                </a:lnTo>
                <a:lnTo>
                  <a:pt x="162" y="84"/>
                </a:lnTo>
                <a:lnTo>
                  <a:pt x="178" y="86"/>
                </a:lnTo>
                <a:lnTo>
                  <a:pt x="185" y="113"/>
                </a:lnTo>
                <a:lnTo>
                  <a:pt x="198" y="117"/>
                </a:lnTo>
                <a:lnTo>
                  <a:pt x="196" y="133"/>
                </a:lnTo>
                <a:lnTo>
                  <a:pt x="205" y="145"/>
                </a:lnTo>
                <a:lnTo>
                  <a:pt x="194" y="160"/>
                </a:lnTo>
                <a:lnTo>
                  <a:pt x="210" y="209"/>
                </a:lnTo>
                <a:lnTo>
                  <a:pt x="186" y="220"/>
                </a:lnTo>
                <a:lnTo>
                  <a:pt x="147" y="212"/>
                </a:lnTo>
                <a:lnTo>
                  <a:pt x="136" y="202"/>
                </a:lnTo>
                <a:lnTo>
                  <a:pt x="125" y="206"/>
                </a:lnTo>
                <a:lnTo>
                  <a:pt x="118" y="188"/>
                </a:lnTo>
                <a:lnTo>
                  <a:pt x="81" y="202"/>
                </a:lnTo>
                <a:lnTo>
                  <a:pt x="60" y="17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Nové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Mesto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nad 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Váhom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4" name="Freeform 800"/>
          <p:cNvSpPr>
            <a:spLocks/>
          </p:cNvSpPr>
          <p:nvPr/>
        </p:nvSpPr>
        <p:spPr bwMode="auto">
          <a:xfrm>
            <a:off x="1626302" y="3263504"/>
            <a:ext cx="669131" cy="466725"/>
          </a:xfrm>
          <a:custGeom>
            <a:avLst/>
            <a:gdLst>
              <a:gd name="T0" fmla="*/ 2147483647 w 298"/>
              <a:gd name="T1" fmla="*/ 2147483647 h 198"/>
              <a:gd name="T2" fmla="*/ 2147483647 w 298"/>
              <a:gd name="T3" fmla="*/ 2147483647 h 198"/>
              <a:gd name="T4" fmla="*/ 2147483647 w 298"/>
              <a:gd name="T5" fmla="*/ 2147483647 h 198"/>
              <a:gd name="T6" fmla="*/ 2147483647 w 298"/>
              <a:gd name="T7" fmla="*/ 2147483647 h 198"/>
              <a:gd name="T8" fmla="*/ 2147483647 w 298"/>
              <a:gd name="T9" fmla="*/ 2147483647 h 198"/>
              <a:gd name="T10" fmla="*/ 2147483647 w 298"/>
              <a:gd name="T11" fmla="*/ 2147483647 h 198"/>
              <a:gd name="T12" fmla="*/ 2147483647 w 298"/>
              <a:gd name="T13" fmla="*/ 2147483647 h 198"/>
              <a:gd name="T14" fmla="*/ 2147483647 w 298"/>
              <a:gd name="T15" fmla="*/ 2147483647 h 198"/>
              <a:gd name="T16" fmla="*/ 2147483647 w 298"/>
              <a:gd name="T17" fmla="*/ 2147483647 h 198"/>
              <a:gd name="T18" fmla="*/ 2147483647 w 298"/>
              <a:gd name="T19" fmla="*/ 2147483647 h 198"/>
              <a:gd name="T20" fmla="*/ 2147483647 w 298"/>
              <a:gd name="T21" fmla="*/ 2147483647 h 198"/>
              <a:gd name="T22" fmla="*/ 2147483647 w 298"/>
              <a:gd name="T23" fmla="*/ 2147483647 h 198"/>
              <a:gd name="T24" fmla="*/ 2147483647 w 298"/>
              <a:gd name="T25" fmla="*/ 2147483647 h 198"/>
              <a:gd name="T26" fmla="*/ 2147483647 w 298"/>
              <a:gd name="T27" fmla="*/ 2147483647 h 198"/>
              <a:gd name="T28" fmla="*/ 2147483647 w 298"/>
              <a:gd name="T29" fmla="*/ 2147483647 h 198"/>
              <a:gd name="T30" fmla="*/ 2147483647 w 298"/>
              <a:gd name="T31" fmla="*/ 2147483647 h 198"/>
              <a:gd name="T32" fmla="*/ 2147483647 w 298"/>
              <a:gd name="T33" fmla="*/ 2147483647 h 198"/>
              <a:gd name="T34" fmla="*/ 0 w 298"/>
              <a:gd name="T35" fmla="*/ 2147483647 h 198"/>
              <a:gd name="T36" fmla="*/ 2147483647 w 298"/>
              <a:gd name="T37" fmla="*/ 2147483647 h 198"/>
              <a:gd name="T38" fmla="*/ 2147483647 w 298"/>
              <a:gd name="T39" fmla="*/ 2147483647 h 198"/>
              <a:gd name="T40" fmla="*/ 2147483647 w 298"/>
              <a:gd name="T41" fmla="*/ 2147483647 h 198"/>
              <a:gd name="T42" fmla="*/ 2147483647 w 298"/>
              <a:gd name="T43" fmla="*/ 2147483647 h 198"/>
              <a:gd name="T44" fmla="*/ 2147483647 w 298"/>
              <a:gd name="T45" fmla="*/ 2147483647 h 198"/>
              <a:gd name="T46" fmla="*/ 2147483647 w 298"/>
              <a:gd name="T47" fmla="*/ 2147483647 h 198"/>
              <a:gd name="T48" fmla="*/ 2147483647 w 298"/>
              <a:gd name="T49" fmla="*/ 2147483647 h 198"/>
              <a:gd name="T50" fmla="*/ 2147483647 w 298"/>
              <a:gd name="T51" fmla="*/ 2147483647 h 198"/>
              <a:gd name="T52" fmla="*/ 2147483647 w 298"/>
              <a:gd name="T53" fmla="*/ 2147483647 h 198"/>
              <a:gd name="T54" fmla="*/ 2147483647 w 298"/>
              <a:gd name="T55" fmla="*/ 2147483647 h 198"/>
              <a:gd name="T56" fmla="*/ 2147483647 w 298"/>
              <a:gd name="T57" fmla="*/ 2147483647 h 198"/>
              <a:gd name="T58" fmla="*/ 2147483647 w 298"/>
              <a:gd name="T59" fmla="*/ 2147483647 h 198"/>
              <a:gd name="T60" fmla="*/ 2147483647 w 298"/>
              <a:gd name="T61" fmla="*/ 2147483647 h 198"/>
              <a:gd name="T62" fmla="*/ 2147483647 w 298"/>
              <a:gd name="T63" fmla="*/ 2147483647 h 198"/>
              <a:gd name="T64" fmla="*/ 2147483647 w 298"/>
              <a:gd name="T65" fmla="*/ 2147483647 h 198"/>
              <a:gd name="T66" fmla="*/ 2147483647 w 298"/>
              <a:gd name="T67" fmla="*/ 2147483647 h 198"/>
              <a:gd name="T68" fmla="*/ 2147483647 w 298"/>
              <a:gd name="T69" fmla="*/ 2147483647 h 198"/>
              <a:gd name="T70" fmla="*/ 2147483647 w 298"/>
              <a:gd name="T71" fmla="*/ 2147483647 h 198"/>
              <a:gd name="T72" fmla="*/ 2147483647 w 298"/>
              <a:gd name="T73" fmla="*/ 2147483647 h 198"/>
              <a:gd name="T74" fmla="*/ 2147483647 w 298"/>
              <a:gd name="T75" fmla="*/ 2147483647 h 198"/>
              <a:gd name="T76" fmla="*/ 2147483647 w 298"/>
              <a:gd name="T77" fmla="*/ 2147483647 h 198"/>
              <a:gd name="T78" fmla="*/ 2147483647 w 298"/>
              <a:gd name="T79" fmla="*/ 2147483647 h 198"/>
              <a:gd name="T80" fmla="*/ 2147483647 w 298"/>
              <a:gd name="T81" fmla="*/ 2147483647 h 198"/>
              <a:gd name="T82" fmla="*/ 2147483647 w 298"/>
              <a:gd name="T83" fmla="*/ 2147483647 h 198"/>
              <a:gd name="T84" fmla="*/ 2147483647 w 298"/>
              <a:gd name="T85" fmla="*/ 2147483647 h 198"/>
              <a:gd name="T86" fmla="*/ 2147483647 w 298"/>
              <a:gd name="T87" fmla="*/ 2147483647 h 198"/>
              <a:gd name="T88" fmla="*/ 2147483647 w 298"/>
              <a:gd name="T89" fmla="*/ 2147483647 h 198"/>
              <a:gd name="T90" fmla="*/ 2147483647 w 298"/>
              <a:gd name="T91" fmla="*/ 2147483647 h 198"/>
              <a:gd name="T92" fmla="*/ 2147483647 w 298"/>
              <a:gd name="T93" fmla="*/ 0 h 198"/>
              <a:gd name="T94" fmla="*/ 2147483647 w 298"/>
              <a:gd name="T95" fmla="*/ 2147483647 h 198"/>
              <a:gd name="T96" fmla="*/ 2147483647 w 298"/>
              <a:gd name="T97" fmla="*/ 2147483647 h 1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8"/>
              <a:gd name="T148" fmla="*/ 0 h 198"/>
              <a:gd name="T149" fmla="*/ 298 w 298"/>
              <a:gd name="T150" fmla="*/ 198 h 19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8" h="198">
                <a:moveTo>
                  <a:pt x="211" y="6"/>
                </a:moveTo>
                <a:lnTo>
                  <a:pt x="206" y="19"/>
                </a:lnTo>
                <a:lnTo>
                  <a:pt x="198" y="34"/>
                </a:lnTo>
                <a:lnTo>
                  <a:pt x="165" y="41"/>
                </a:lnTo>
                <a:lnTo>
                  <a:pt x="163" y="58"/>
                </a:lnTo>
                <a:lnTo>
                  <a:pt x="142" y="54"/>
                </a:lnTo>
                <a:lnTo>
                  <a:pt x="128" y="65"/>
                </a:lnTo>
                <a:lnTo>
                  <a:pt x="128" y="72"/>
                </a:lnTo>
                <a:lnTo>
                  <a:pt x="113" y="70"/>
                </a:lnTo>
                <a:lnTo>
                  <a:pt x="109" y="63"/>
                </a:lnTo>
                <a:lnTo>
                  <a:pt x="89" y="69"/>
                </a:lnTo>
                <a:lnTo>
                  <a:pt x="76" y="67"/>
                </a:lnTo>
                <a:lnTo>
                  <a:pt x="63" y="77"/>
                </a:lnTo>
                <a:lnTo>
                  <a:pt x="52" y="84"/>
                </a:lnTo>
                <a:lnTo>
                  <a:pt x="41" y="77"/>
                </a:lnTo>
                <a:lnTo>
                  <a:pt x="32" y="98"/>
                </a:lnTo>
                <a:lnTo>
                  <a:pt x="5" y="123"/>
                </a:lnTo>
                <a:lnTo>
                  <a:pt x="0" y="135"/>
                </a:lnTo>
                <a:lnTo>
                  <a:pt x="12" y="185"/>
                </a:lnTo>
                <a:lnTo>
                  <a:pt x="30" y="185"/>
                </a:lnTo>
                <a:lnTo>
                  <a:pt x="47" y="168"/>
                </a:lnTo>
                <a:lnTo>
                  <a:pt x="69" y="165"/>
                </a:lnTo>
                <a:lnTo>
                  <a:pt x="88" y="158"/>
                </a:lnTo>
                <a:lnTo>
                  <a:pt x="103" y="178"/>
                </a:lnTo>
                <a:lnTo>
                  <a:pt x="139" y="163"/>
                </a:lnTo>
                <a:lnTo>
                  <a:pt x="149" y="188"/>
                </a:lnTo>
                <a:lnTo>
                  <a:pt x="165" y="198"/>
                </a:lnTo>
                <a:lnTo>
                  <a:pt x="174" y="175"/>
                </a:lnTo>
                <a:lnTo>
                  <a:pt x="195" y="194"/>
                </a:lnTo>
                <a:lnTo>
                  <a:pt x="214" y="198"/>
                </a:lnTo>
                <a:lnTo>
                  <a:pt x="214" y="181"/>
                </a:lnTo>
                <a:lnTo>
                  <a:pt x="234" y="163"/>
                </a:lnTo>
                <a:lnTo>
                  <a:pt x="247" y="169"/>
                </a:lnTo>
                <a:lnTo>
                  <a:pt x="258" y="158"/>
                </a:lnTo>
                <a:lnTo>
                  <a:pt x="265" y="165"/>
                </a:lnTo>
                <a:lnTo>
                  <a:pt x="268" y="152"/>
                </a:lnTo>
                <a:lnTo>
                  <a:pt x="284" y="143"/>
                </a:lnTo>
                <a:lnTo>
                  <a:pt x="298" y="116"/>
                </a:lnTo>
                <a:lnTo>
                  <a:pt x="288" y="108"/>
                </a:lnTo>
                <a:lnTo>
                  <a:pt x="291" y="98"/>
                </a:lnTo>
                <a:lnTo>
                  <a:pt x="278" y="83"/>
                </a:lnTo>
                <a:lnTo>
                  <a:pt x="268" y="55"/>
                </a:lnTo>
                <a:lnTo>
                  <a:pt x="277" y="32"/>
                </a:lnTo>
                <a:lnTo>
                  <a:pt x="268" y="17"/>
                </a:lnTo>
                <a:lnTo>
                  <a:pt x="255" y="13"/>
                </a:lnTo>
                <a:lnTo>
                  <a:pt x="245" y="13"/>
                </a:lnTo>
                <a:lnTo>
                  <a:pt x="241" y="0"/>
                </a:lnTo>
                <a:lnTo>
                  <a:pt x="226" y="14"/>
                </a:lnTo>
                <a:lnTo>
                  <a:pt x="211" y="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Senica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75" name="Freeform 808"/>
          <p:cNvSpPr>
            <a:spLocks/>
          </p:cNvSpPr>
          <p:nvPr/>
        </p:nvSpPr>
        <p:spPr bwMode="auto">
          <a:xfrm>
            <a:off x="2295433" y="3429000"/>
            <a:ext cx="502444" cy="382191"/>
          </a:xfrm>
          <a:custGeom>
            <a:avLst/>
            <a:gdLst>
              <a:gd name="T0" fmla="*/ 2147483647 w 212"/>
              <a:gd name="T1" fmla="*/ 0 h 152"/>
              <a:gd name="T2" fmla="*/ 2147483647 w 212"/>
              <a:gd name="T3" fmla="*/ 2147483647 h 152"/>
              <a:gd name="T4" fmla="*/ 2147483647 w 212"/>
              <a:gd name="T5" fmla="*/ 2147483647 h 152"/>
              <a:gd name="T6" fmla="*/ 2147483647 w 212"/>
              <a:gd name="T7" fmla="*/ 2147483647 h 152"/>
              <a:gd name="T8" fmla="*/ 2147483647 w 212"/>
              <a:gd name="T9" fmla="*/ 2147483647 h 152"/>
              <a:gd name="T10" fmla="*/ 2147483647 w 212"/>
              <a:gd name="T11" fmla="*/ 2147483647 h 152"/>
              <a:gd name="T12" fmla="*/ 0 w 212"/>
              <a:gd name="T13" fmla="*/ 2147483647 h 152"/>
              <a:gd name="T14" fmla="*/ 2147483647 w 212"/>
              <a:gd name="T15" fmla="*/ 2147483647 h 152"/>
              <a:gd name="T16" fmla="*/ 2147483647 w 212"/>
              <a:gd name="T17" fmla="*/ 2147483647 h 152"/>
              <a:gd name="T18" fmla="*/ 2147483647 w 212"/>
              <a:gd name="T19" fmla="*/ 2147483647 h 152"/>
              <a:gd name="T20" fmla="*/ 2147483647 w 212"/>
              <a:gd name="T21" fmla="*/ 2147483647 h 152"/>
              <a:gd name="T22" fmla="*/ 2147483647 w 212"/>
              <a:gd name="T23" fmla="*/ 2147483647 h 152"/>
              <a:gd name="T24" fmla="*/ 2147483647 w 212"/>
              <a:gd name="T25" fmla="*/ 2147483647 h 152"/>
              <a:gd name="T26" fmla="*/ 2147483647 w 212"/>
              <a:gd name="T27" fmla="*/ 2147483647 h 152"/>
              <a:gd name="T28" fmla="*/ 2147483647 w 212"/>
              <a:gd name="T29" fmla="*/ 2147483647 h 152"/>
              <a:gd name="T30" fmla="*/ 2147483647 w 212"/>
              <a:gd name="T31" fmla="*/ 2147483647 h 152"/>
              <a:gd name="T32" fmla="*/ 2147483647 w 212"/>
              <a:gd name="T33" fmla="*/ 2147483647 h 152"/>
              <a:gd name="T34" fmla="*/ 2147483647 w 212"/>
              <a:gd name="T35" fmla="*/ 2147483647 h 152"/>
              <a:gd name="T36" fmla="*/ 2147483647 w 212"/>
              <a:gd name="T37" fmla="*/ 2147483647 h 152"/>
              <a:gd name="T38" fmla="*/ 2147483647 w 212"/>
              <a:gd name="T39" fmla="*/ 2147483647 h 152"/>
              <a:gd name="T40" fmla="*/ 2147483647 w 212"/>
              <a:gd name="T41" fmla="*/ 2147483647 h 152"/>
              <a:gd name="T42" fmla="*/ 2147483647 w 212"/>
              <a:gd name="T43" fmla="*/ 2147483647 h 152"/>
              <a:gd name="T44" fmla="*/ 2147483647 w 212"/>
              <a:gd name="T45" fmla="*/ 2147483647 h 152"/>
              <a:gd name="T46" fmla="*/ 2147483647 w 212"/>
              <a:gd name="T47" fmla="*/ 2147483647 h 152"/>
              <a:gd name="T48" fmla="*/ 2147483647 w 212"/>
              <a:gd name="T49" fmla="*/ 2147483647 h 152"/>
              <a:gd name="T50" fmla="*/ 2147483647 w 212"/>
              <a:gd name="T51" fmla="*/ 2147483647 h 152"/>
              <a:gd name="T52" fmla="*/ 2147483647 w 212"/>
              <a:gd name="T53" fmla="*/ 2147483647 h 152"/>
              <a:gd name="T54" fmla="*/ 2147483647 w 212"/>
              <a:gd name="T55" fmla="*/ 2147483647 h 152"/>
              <a:gd name="T56" fmla="*/ 2147483647 w 212"/>
              <a:gd name="T57" fmla="*/ 2147483647 h 152"/>
              <a:gd name="T58" fmla="*/ 2147483647 w 212"/>
              <a:gd name="T59" fmla="*/ 0 h 1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2"/>
              <a:gd name="T91" fmla="*/ 0 h 152"/>
              <a:gd name="T92" fmla="*/ 212 w 212"/>
              <a:gd name="T93" fmla="*/ 152 h 1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2" h="152">
                <a:moveTo>
                  <a:pt x="80" y="0"/>
                </a:moveTo>
                <a:lnTo>
                  <a:pt x="50" y="13"/>
                </a:lnTo>
                <a:lnTo>
                  <a:pt x="37" y="10"/>
                </a:lnTo>
                <a:lnTo>
                  <a:pt x="34" y="28"/>
                </a:lnTo>
                <a:lnTo>
                  <a:pt x="11" y="29"/>
                </a:lnTo>
                <a:lnTo>
                  <a:pt x="9" y="61"/>
                </a:lnTo>
                <a:lnTo>
                  <a:pt x="0" y="72"/>
                </a:lnTo>
                <a:lnTo>
                  <a:pt x="14" y="77"/>
                </a:lnTo>
                <a:lnTo>
                  <a:pt x="42" y="109"/>
                </a:lnTo>
                <a:lnTo>
                  <a:pt x="42" y="117"/>
                </a:lnTo>
                <a:lnTo>
                  <a:pt x="56" y="125"/>
                </a:lnTo>
                <a:lnTo>
                  <a:pt x="84" y="152"/>
                </a:lnTo>
                <a:lnTo>
                  <a:pt x="107" y="140"/>
                </a:lnTo>
                <a:lnTo>
                  <a:pt x="105" y="120"/>
                </a:lnTo>
                <a:lnTo>
                  <a:pt x="116" y="125"/>
                </a:lnTo>
                <a:lnTo>
                  <a:pt x="118" y="136"/>
                </a:lnTo>
                <a:lnTo>
                  <a:pt x="131" y="129"/>
                </a:lnTo>
                <a:lnTo>
                  <a:pt x="131" y="120"/>
                </a:lnTo>
                <a:lnTo>
                  <a:pt x="151" y="115"/>
                </a:lnTo>
                <a:lnTo>
                  <a:pt x="155" y="107"/>
                </a:lnTo>
                <a:lnTo>
                  <a:pt x="166" y="63"/>
                </a:lnTo>
                <a:lnTo>
                  <a:pt x="183" y="72"/>
                </a:lnTo>
                <a:lnTo>
                  <a:pt x="212" y="60"/>
                </a:lnTo>
                <a:lnTo>
                  <a:pt x="206" y="47"/>
                </a:lnTo>
                <a:lnTo>
                  <a:pt x="167" y="39"/>
                </a:lnTo>
                <a:lnTo>
                  <a:pt x="156" y="29"/>
                </a:lnTo>
                <a:lnTo>
                  <a:pt x="145" y="33"/>
                </a:lnTo>
                <a:lnTo>
                  <a:pt x="138" y="15"/>
                </a:lnTo>
                <a:lnTo>
                  <a:pt x="101" y="29"/>
                </a:lnTo>
                <a:lnTo>
                  <a:pt x="80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Piešťany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6" name="Freeform 837"/>
          <p:cNvSpPr>
            <a:spLocks/>
          </p:cNvSpPr>
          <p:nvPr/>
        </p:nvSpPr>
        <p:spPr bwMode="auto">
          <a:xfrm>
            <a:off x="1900145" y="3952875"/>
            <a:ext cx="457200" cy="610791"/>
          </a:xfrm>
          <a:custGeom>
            <a:avLst/>
            <a:gdLst>
              <a:gd name="T0" fmla="*/ 2147483647 w 164"/>
              <a:gd name="T1" fmla="*/ 2147483647 h 204"/>
              <a:gd name="T2" fmla="*/ 2147483647 w 164"/>
              <a:gd name="T3" fmla="*/ 2147483647 h 204"/>
              <a:gd name="T4" fmla="*/ 2147483647 w 164"/>
              <a:gd name="T5" fmla="*/ 2147483647 h 204"/>
              <a:gd name="T6" fmla="*/ 2147483647 w 164"/>
              <a:gd name="T7" fmla="*/ 2147483647 h 204"/>
              <a:gd name="T8" fmla="*/ 2147483647 w 164"/>
              <a:gd name="T9" fmla="*/ 2147483647 h 204"/>
              <a:gd name="T10" fmla="*/ 2147483647 w 164"/>
              <a:gd name="T11" fmla="*/ 2147483647 h 204"/>
              <a:gd name="T12" fmla="*/ 2147483647 w 164"/>
              <a:gd name="T13" fmla="*/ 2147483647 h 204"/>
              <a:gd name="T14" fmla="*/ 2147483647 w 164"/>
              <a:gd name="T15" fmla="*/ 2147483647 h 204"/>
              <a:gd name="T16" fmla="*/ 2147483647 w 164"/>
              <a:gd name="T17" fmla="*/ 2147483647 h 204"/>
              <a:gd name="T18" fmla="*/ 2147483647 w 164"/>
              <a:gd name="T19" fmla="*/ 2147483647 h 204"/>
              <a:gd name="T20" fmla="*/ 2147483647 w 164"/>
              <a:gd name="T21" fmla="*/ 2147483647 h 204"/>
              <a:gd name="T22" fmla="*/ 2147483647 w 164"/>
              <a:gd name="T23" fmla="*/ 2147483647 h 204"/>
              <a:gd name="T24" fmla="*/ 2147483647 w 164"/>
              <a:gd name="T25" fmla="*/ 2147483647 h 204"/>
              <a:gd name="T26" fmla="*/ 2147483647 w 164"/>
              <a:gd name="T27" fmla="*/ 0 h 204"/>
              <a:gd name="T28" fmla="*/ 2147483647 w 164"/>
              <a:gd name="T29" fmla="*/ 2147483647 h 204"/>
              <a:gd name="T30" fmla="*/ 2147483647 w 164"/>
              <a:gd name="T31" fmla="*/ 2147483647 h 204"/>
              <a:gd name="T32" fmla="*/ 2147483647 w 164"/>
              <a:gd name="T33" fmla="*/ 2147483647 h 204"/>
              <a:gd name="T34" fmla="*/ 2147483647 w 164"/>
              <a:gd name="T35" fmla="*/ 2147483647 h 204"/>
              <a:gd name="T36" fmla="*/ 2147483647 w 164"/>
              <a:gd name="T37" fmla="*/ 2147483647 h 204"/>
              <a:gd name="T38" fmla="*/ 2147483647 w 164"/>
              <a:gd name="T39" fmla="*/ 2147483647 h 204"/>
              <a:gd name="T40" fmla="*/ 2147483647 w 164"/>
              <a:gd name="T41" fmla="*/ 2147483647 h 204"/>
              <a:gd name="T42" fmla="*/ 2147483647 w 164"/>
              <a:gd name="T43" fmla="*/ 2147483647 h 204"/>
              <a:gd name="T44" fmla="*/ 2147483647 w 164"/>
              <a:gd name="T45" fmla="*/ 2147483647 h 204"/>
              <a:gd name="T46" fmla="*/ 2147483647 w 164"/>
              <a:gd name="T47" fmla="*/ 2147483647 h 204"/>
              <a:gd name="T48" fmla="*/ 2147483647 w 164"/>
              <a:gd name="T49" fmla="*/ 2147483647 h 204"/>
              <a:gd name="T50" fmla="*/ 2147483647 w 164"/>
              <a:gd name="T51" fmla="*/ 2147483647 h 204"/>
              <a:gd name="T52" fmla="*/ 2147483647 w 164"/>
              <a:gd name="T53" fmla="*/ 2147483647 h 204"/>
              <a:gd name="T54" fmla="*/ 2147483647 w 164"/>
              <a:gd name="T55" fmla="*/ 2147483647 h 204"/>
              <a:gd name="T56" fmla="*/ 2147483647 w 164"/>
              <a:gd name="T57" fmla="*/ 2147483647 h 204"/>
              <a:gd name="T58" fmla="*/ 2147483647 w 164"/>
              <a:gd name="T59" fmla="*/ 2147483647 h 204"/>
              <a:gd name="T60" fmla="*/ 2147483647 w 164"/>
              <a:gd name="T61" fmla="*/ 2147483647 h 204"/>
              <a:gd name="T62" fmla="*/ 2147483647 w 164"/>
              <a:gd name="T63" fmla="*/ 2147483647 h 204"/>
              <a:gd name="T64" fmla="*/ 2147483647 w 164"/>
              <a:gd name="T65" fmla="*/ 2147483647 h 204"/>
              <a:gd name="T66" fmla="*/ 2147483647 w 164"/>
              <a:gd name="T67" fmla="*/ 2147483647 h 204"/>
              <a:gd name="T68" fmla="*/ 0 w 164"/>
              <a:gd name="T69" fmla="*/ 2147483647 h 204"/>
              <a:gd name="T70" fmla="*/ 2147483647 w 164"/>
              <a:gd name="T71" fmla="*/ 2147483647 h 204"/>
              <a:gd name="T72" fmla="*/ 2147483647 w 164"/>
              <a:gd name="T73" fmla="*/ 2147483647 h 204"/>
              <a:gd name="T74" fmla="*/ 2147483647 w 164"/>
              <a:gd name="T75" fmla="*/ 2147483647 h 204"/>
              <a:gd name="T76" fmla="*/ 2147483647 w 164"/>
              <a:gd name="T77" fmla="*/ 2147483647 h 204"/>
              <a:gd name="T78" fmla="*/ 2147483647 w 164"/>
              <a:gd name="T79" fmla="*/ 2147483647 h 204"/>
              <a:gd name="T80" fmla="*/ 2147483647 w 164"/>
              <a:gd name="T81" fmla="*/ 2147483647 h 204"/>
              <a:gd name="T82" fmla="*/ 2147483647 w 164"/>
              <a:gd name="T83" fmla="*/ 2147483647 h 204"/>
              <a:gd name="T84" fmla="*/ 2147483647 w 164"/>
              <a:gd name="T85" fmla="*/ 2147483647 h 204"/>
              <a:gd name="T86" fmla="*/ 2147483647 w 164"/>
              <a:gd name="T87" fmla="*/ 2147483647 h 2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4"/>
              <a:gd name="T133" fmla="*/ 0 h 204"/>
              <a:gd name="T134" fmla="*/ 164 w 164"/>
              <a:gd name="T135" fmla="*/ 204 h 20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4" h="204">
                <a:moveTo>
                  <a:pt x="16" y="84"/>
                </a:moveTo>
                <a:lnTo>
                  <a:pt x="21" y="69"/>
                </a:lnTo>
                <a:lnTo>
                  <a:pt x="16" y="62"/>
                </a:lnTo>
                <a:lnTo>
                  <a:pt x="18" y="54"/>
                </a:lnTo>
                <a:lnTo>
                  <a:pt x="28" y="56"/>
                </a:lnTo>
                <a:lnTo>
                  <a:pt x="31" y="46"/>
                </a:lnTo>
                <a:lnTo>
                  <a:pt x="60" y="50"/>
                </a:lnTo>
                <a:lnTo>
                  <a:pt x="77" y="36"/>
                </a:lnTo>
                <a:lnTo>
                  <a:pt x="76" y="17"/>
                </a:lnTo>
                <a:lnTo>
                  <a:pt x="84" y="25"/>
                </a:lnTo>
                <a:lnTo>
                  <a:pt x="96" y="18"/>
                </a:lnTo>
                <a:lnTo>
                  <a:pt x="98" y="4"/>
                </a:lnTo>
                <a:lnTo>
                  <a:pt x="113" y="16"/>
                </a:lnTo>
                <a:lnTo>
                  <a:pt x="133" y="0"/>
                </a:lnTo>
                <a:lnTo>
                  <a:pt x="155" y="22"/>
                </a:lnTo>
                <a:lnTo>
                  <a:pt x="140" y="48"/>
                </a:lnTo>
                <a:lnTo>
                  <a:pt x="160" y="60"/>
                </a:lnTo>
                <a:lnTo>
                  <a:pt x="152" y="73"/>
                </a:lnTo>
                <a:lnTo>
                  <a:pt x="164" y="83"/>
                </a:lnTo>
                <a:lnTo>
                  <a:pt x="163" y="97"/>
                </a:lnTo>
                <a:lnTo>
                  <a:pt x="150" y="100"/>
                </a:lnTo>
                <a:lnTo>
                  <a:pt x="139" y="109"/>
                </a:lnTo>
                <a:lnTo>
                  <a:pt x="125" y="120"/>
                </a:lnTo>
                <a:lnTo>
                  <a:pt x="114" y="115"/>
                </a:lnTo>
                <a:lnTo>
                  <a:pt x="104" y="96"/>
                </a:lnTo>
                <a:lnTo>
                  <a:pt x="92" y="98"/>
                </a:lnTo>
                <a:lnTo>
                  <a:pt x="94" y="129"/>
                </a:lnTo>
                <a:lnTo>
                  <a:pt x="60" y="136"/>
                </a:lnTo>
                <a:lnTo>
                  <a:pt x="63" y="155"/>
                </a:lnTo>
                <a:lnTo>
                  <a:pt x="80" y="159"/>
                </a:lnTo>
                <a:lnTo>
                  <a:pt x="65" y="177"/>
                </a:lnTo>
                <a:lnTo>
                  <a:pt x="54" y="177"/>
                </a:lnTo>
                <a:lnTo>
                  <a:pt x="56" y="194"/>
                </a:lnTo>
                <a:lnTo>
                  <a:pt x="23" y="204"/>
                </a:lnTo>
                <a:lnTo>
                  <a:pt x="0" y="191"/>
                </a:lnTo>
                <a:lnTo>
                  <a:pt x="6" y="163"/>
                </a:lnTo>
                <a:lnTo>
                  <a:pt x="17" y="143"/>
                </a:lnTo>
                <a:lnTo>
                  <a:pt x="36" y="147"/>
                </a:lnTo>
                <a:lnTo>
                  <a:pt x="46" y="141"/>
                </a:lnTo>
                <a:lnTo>
                  <a:pt x="44" y="130"/>
                </a:lnTo>
                <a:lnTo>
                  <a:pt x="33" y="130"/>
                </a:lnTo>
                <a:lnTo>
                  <a:pt x="32" y="121"/>
                </a:lnTo>
                <a:lnTo>
                  <a:pt x="26" y="120"/>
                </a:lnTo>
                <a:lnTo>
                  <a:pt x="16" y="84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Senec</a:t>
            </a:r>
          </a:p>
        </p:txBody>
      </p:sp>
      <p:sp>
        <p:nvSpPr>
          <p:cNvPr id="77" name="Freeform 844"/>
          <p:cNvSpPr>
            <a:spLocks/>
          </p:cNvSpPr>
          <p:nvPr/>
        </p:nvSpPr>
        <p:spPr bwMode="auto">
          <a:xfrm>
            <a:off x="3180066" y="3862387"/>
            <a:ext cx="819150" cy="806054"/>
          </a:xfrm>
          <a:custGeom>
            <a:avLst/>
            <a:gdLst>
              <a:gd name="T0" fmla="*/ 2147483647 w 367"/>
              <a:gd name="T1" fmla="*/ 2147483647 h 364"/>
              <a:gd name="T2" fmla="*/ 2147483647 w 367"/>
              <a:gd name="T3" fmla="*/ 2147483647 h 364"/>
              <a:gd name="T4" fmla="*/ 2147483647 w 367"/>
              <a:gd name="T5" fmla="*/ 2147483647 h 364"/>
              <a:gd name="T6" fmla="*/ 2147483647 w 367"/>
              <a:gd name="T7" fmla="*/ 2147483647 h 364"/>
              <a:gd name="T8" fmla="*/ 2147483647 w 367"/>
              <a:gd name="T9" fmla="*/ 0 h 364"/>
              <a:gd name="T10" fmla="*/ 2147483647 w 367"/>
              <a:gd name="T11" fmla="*/ 2147483647 h 364"/>
              <a:gd name="T12" fmla="*/ 2147483647 w 367"/>
              <a:gd name="T13" fmla="*/ 2147483647 h 364"/>
              <a:gd name="T14" fmla="*/ 2147483647 w 367"/>
              <a:gd name="T15" fmla="*/ 2147483647 h 364"/>
              <a:gd name="T16" fmla="*/ 2147483647 w 367"/>
              <a:gd name="T17" fmla="*/ 2147483647 h 364"/>
              <a:gd name="T18" fmla="*/ 2147483647 w 367"/>
              <a:gd name="T19" fmla="*/ 2147483647 h 364"/>
              <a:gd name="T20" fmla="*/ 2147483647 w 367"/>
              <a:gd name="T21" fmla="*/ 2147483647 h 364"/>
              <a:gd name="T22" fmla="*/ 2147483647 w 367"/>
              <a:gd name="T23" fmla="*/ 2147483647 h 364"/>
              <a:gd name="T24" fmla="*/ 2147483647 w 367"/>
              <a:gd name="T25" fmla="*/ 2147483647 h 364"/>
              <a:gd name="T26" fmla="*/ 2147483647 w 367"/>
              <a:gd name="T27" fmla="*/ 2147483647 h 364"/>
              <a:gd name="T28" fmla="*/ 2147483647 w 367"/>
              <a:gd name="T29" fmla="*/ 2147483647 h 364"/>
              <a:gd name="T30" fmla="*/ 2147483647 w 367"/>
              <a:gd name="T31" fmla="*/ 2147483647 h 364"/>
              <a:gd name="T32" fmla="*/ 2147483647 w 367"/>
              <a:gd name="T33" fmla="*/ 2147483647 h 364"/>
              <a:gd name="T34" fmla="*/ 2147483647 w 367"/>
              <a:gd name="T35" fmla="*/ 2147483647 h 364"/>
              <a:gd name="T36" fmla="*/ 2147483647 w 367"/>
              <a:gd name="T37" fmla="*/ 2147483647 h 364"/>
              <a:gd name="T38" fmla="*/ 2147483647 w 367"/>
              <a:gd name="T39" fmla="*/ 2147483647 h 364"/>
              <a:gd name="T40" fmla="*/ 2147483647 w 367"/>
              <a:gd name="T41" fmla="*/ 2147483647 h 364"/>
              <a:gd name="T42" fmla="*/ 2147483647 w 367"/>
              <a:gd name="T43" fmla="*/ 2147483647 h 364"/>
              <a:gd name="T44" fmla="*/ 2147483647 w 367"/>
              <a:gd name="T45" fmla="*/ 2147483647 h 364"/>
              <a:gd name="T46" fmla="*/ 2147483647 w 367"/>
              <a:gd name="T47" fmla="*/ 2147483647 h 364"/>
              <a:gd name="T48" fmla="*/ 2147483647 w 367"/>
              <a:gd name="T49" fmla="*/ 2147483647 h 364"/>
              <a:gd name="T50" fmla="*/ 2147483647 w 367"/>
              <a:gd name="T51" fmla="*/ 2147483647 h 364"/>
              <a:gd name="T52" fmla="*/ 2147483647 w 367"/>
              <a:gd name="T53" fmla="*/ 2147483647 h 364"/>
              <a:gd name="T54" fmla="*/ 2147483647 w 367"/>
              <a:gd name="T55" fmla="*/ 2147483647 h 364"/>
              <a:gd name="T56" fmla="*/ 2147483647 w 367"/>
              <a:gd name="T57" fmla="*/ 2147483647 h 364"/>
              <a:gd name="T58" fmla="*/ 2147483647 w 367"/>
              <a:gd name="T59" fmla="*/ 2147483647 h 364"/>
              <a:gd name="T60" fmla="*/ 2147483647 w 367"/>
              <a:gd name="T61" fmla="*/ 2147483647 h 364"/>
              <a:gd name="T62" fmla="*/ 2147483647 w 367"/>
              <a:gd name="T63" fmla="*/ 2147483647 h 364"/>
              <a:gd name="T64" fmla="*/ 2147483647 w 367"/>
              <a:gd name="T65" fmla="*/ 2147483647 h 364"/>
              <a:gd name="T66" fmla="*/ 2147483647 w 367"/>
              <a:gd name="T67" fmla="*/ 2147483647 h 364"/>
              <a:gd name="T68" fmla="*/ 2147483647 w 367"/>
              <a:gd name="T69" fmla="*/ 2147483647 h 364"/>
              <a:gd name="T70" fmla="*/ 2147483647 w 367"/>
              <a:gd name="T71" fmla="*/ 2147483647 h 364"/>
              <a:gd name="T72" fmla="*/ 2147483647 w 367"/>
              <a:gd name="T73" fmla="*/ 2147483647 h 364"/>
              <a:gd name="T74" fmla="*/ 2147483647 w 367"/>
              <a:gd name="T75" fmla="*/ 2147483647 h 364"/>
              <a:gd name="T76" fmla="*/ 2147483647 w 367"/>
              <a:gd name="T77" fmla="*/ 2147483647 h 364"/>
              <a:gd name="T78" fmla="*/ 2147483647 w 367"/>
              <a:gd name="T79" fmla="*/ 2147483647 h 364"/>
              <a:gd name="T80" fmla="*/ 2147483647 w 367"/>
              <a:gd name="T81" fmla="*/ 2147483647 h 364"/>
              <a:gd name="T82" fmla="*/ 2147483647 w 367"/>
              <a:gd name="T83" fmla="*/ 2147483647 h 364"/>
              <a:gd name="T84" fmla="*/ 2147483647 w 367"/>
              <a:gd name="T85" fmla="*/ 2147483647 h 364"/>
              <a:gd name="T86" fmla="*/ 2147483647 w 367"/>
              <a:gd name="T87" fmla="*/ 2147483647 h 364"/>
              <a:gd name="T88" fmla="*/ 2147483647 w 367"/>
              <a:gd name="T89" fmla="*/ 2147483647 h 364"/>
              <a:gd name="T90" fmla="*/ 2147483647 w 367"/>
              <a:gd name="T91" fmla="*/ 2147483647 h 3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67"/>
              <a:gd name="T139" fmla="*/ 0 h 364"/>
              <a:gd name="T140" fmla="*/ 367 w 367"/>
              <a:gd name="T141" fmla="*/ 364 h 3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67" h="364">
                <a:moveTo>
                  <a:pt x="34" y="117"/>
                </a:moveTo>
                <a:lnTo>
                  <a:pt x="27" y="103"/>
                </a:lnTo>
                <a:lnTo>
                  <a:pt x="41" y="97"/>
                </a:lnTo>
                <a:lnTo>
                  <a:pt x="62" y="110"/>
                </a:lnTo>
                <a:lnTo>
                  <a:pt x="58" y="97"/>
                </a:lnTo>
                <a:lnTo>
                  <a:pt x="65" y="90"/>
                </a:lnTo>
                <a:lnTo>
                  <a:pt x="64" y="66"/>
                </a:lnTo>
                <a:lnTo>
                  <a:pt x="100" y="75"/>
                </a:lnTo>
                <a:lnTo>
                  <a:pt x="156" y="54"/>
                </a:lnTo>
                <a:lnTo>
                  <a:pt x="199" y="0"/>
                </a:lnTo>
                <a:lnTo>
                  <a:pt x="231" y="44"/>
                </a:lnTo>
                <a:lnTo>
                  <a:pt x="246" y="86"/>
                </a:lnTo>
                <a:lnTo>
                  <a:pt x="235" y="145"/>
                </a:lnTo>
                <a:lnTo>
                  <a:pt x="218" y="186"/>
                </a:lnTo>
                <a:lnTo>
                  <a:pt x="260" y="195"/>
                </a:lnTo>
                <a:lnTo>
                  <a:pt x="348" y="161"/>
                </a:lnTo>
                <a:lnTo>
                  <a:pt x="367" y="185"/>
                </a:lnTo>
                <a:lnTo>
                  <a:pt x="347" y="227"/>
                </a:lnTo>
                <a:lnTo>
                  <a:pt x="320" y="265"/>
                </a:lnTo>
                <a:lnTo>
                  <a:pt x="309" y="267"/>
                </a:lnTo>
                <a:lnTo>
                  <a:pt x="256" y="283"/>
                </a:lnTo>
                <a:lnTo>
                  <a:pt x="222" y="326"/>
                </a:lnTo>
                <a:lnTo>
                  <a:pt x="217" y="359"/>
                </a:lnTo>
                <a:lnTo>
                  <a:pt x="181" y="346"/>
                </a:lnTo>
                <a:lnTo>
                  <a:pt x="161" y="357"/>
                </a:lnTo>
                <a:lnTo>
                  <a:pt x="144" y="345"/>
                </a:lnTo>
                <a:lnTo>
                  <a:pt x="127" y="360"/>
                </a:lnTo>
                <a:lnTo>
                  <a:pt x="110" y="354"/>
                </a:lnTo>
                <a:lnTo>
                  <a:pt x="99" y="364"/>
                </a:lnTo>
                <a:lnTo>
                  <a:pt x="62" y="347"/>
                </a:lnTo>
                <a:lnTo>
                  <a:pt x="58" y="325"/>
                </a:lnTo>
                <a:lnTo>
                  <a:pt x="63" y="319"/>
                </a:lnTo>
                <a:lnTo>
                  <a:pt x="58" y="310"/>
                </a:lnTo>
                <a:lnTo>
                  <a:pt x="63" y="302"/>
                </a:lnTo>
                <a:lnTo>
                  <a:pt x="52" y="288"/>
                </a:lnTo>
                <a:lnTo>
                  <a:pt x="53" y="277"/>
                </a:lnTo>
                <a:lnTo>
                  <a:pt x="39" y="247"/>
                </a:lnTo>
                <a:lnTo>
                  <a:pt x="53" y="250"/>
                </a:lnTo>
                <a:lnTo>
                  <a:pt x="59" y="230"/>
                </a:lnTo>
                <a:lnTo>
                  <a:pt x="47" y="214"/>
                </a:lnTo>
                <a:lnTo>
                  <a:pt x="21" y="210"/>
                </a:lnTo>
                <a:lnTo>
                  <a:pt x="17" y="198"/>
                </a:lnTo>
                <a:lnTo>
                  <a:pt x="4" y="194"/>
                </a:lnTo>
                <a:lnTo>
                  <a:pt x="1" y="180"/>
                </a:lnTo>
                <a:lnTo>
                  <a:pt x="0" y="152"/>
                </a:lnTo>
                <a:lnTo>
                  <a:pt x="9" y="147"/>
                </a:lnTo>
                <a:lnTo>
                  <a:pt x="9" y="148"/>
                </a:lnTo>
                <a:lnTo>
                  <a:pt x="10" y="148"/>
                </a:lnTo>
                <a:lnTo>
                  <a:pt x="10" y="149"/>
                </a:lnTo>
                <a:lnTo>
                  <a:pt x="11" y="150"/>
                </a:lnTo>
                <a:lnTo>
                  <a:pt x="11" y="151"/>
                </a:lnTo>
                <a:lnTo>
                  <a:pt x="12" y="151"/>
                </a:lnTo>
                <a:lnTo>
                  <a:pt x="12" y="152"/>
                </a:lnTo>
                <a:lnTo>
                  <a:pt x="13" y="153"/>
                </a:lnTo>
                <a:lnTo>
                  <a:pt x="13" y="154"/>
                </a:lnTo>
                <a:lnTo>
                  <a:pt x="14" y="154"/>
                </a:lnTo>
                <a:lnTo>
                  <a:pt x="14" y="156"/>
                </a:lnTo>
                <a:lnTo>
                  <a:pt x="15" y="157"/>
                </a:lnTo>
                <a:lnTo>
                  <a:pt x="16" y="158"/>
                </a:lnTo>
                <a:lnTo>
                  <a:pt x="17" y="159"/>
                </a:lnTo>
                <a:lnTo>
                  <a:pt x="17" y="160"/>
                </a:lnTo>
                <a:lnTo>
                  <a:pt x="19" y="160"/>
                </a:lnTo>
                <a:lnTo>
                  <a:pt x="20" y="161"/>
                </a:lnTo>
                <a:lnTo>
                  <a:pt x="21" y="161"/>
                </a:lnTo>
                <a:lnTo>
                  <a:pt x="22" y="161"/>
                </a:lnTo>
                <a:lnTo>
                  <a:pt x="23" y="161"/>
                </a:lnTo>
                <a:lnTo>
                  <a:pt x="24" y="160"/>
                </a:lnTo>
                <a:lnTo>
                  <a:pt x="24" y="159"/>
                </a:lnTo>
                <a:lnTo>
                  <a:pt x="24" y="158"/>
                </a:lnTo>
                <a:lnTo>
                  <a:pt x="24" y="157"/>
                </a:lnTo>
                <a:lnTo>
                  <a:pt x="25" y="156"/>
                </a:lnTo>
                <a:lnTo>
                  <a:pt x="25" y="154"/>
                </a:lnTo>
                <a:lnTo>
                  <a:pt x="25" y="153"/>
                </a:lnTo>
                <a:lnTo>
                  <a:pt x="25" y="152"/>
                </a:lnTo>
                <a:lnTo>
                  <a:pt x="26" y="152"/>
                </a:lnTo>
                <a:lnTo>
                  <a:pt x="26" y="151"/>
                </a:lnTo>
                <a:lnTo>
                  <a:pt x="27" y="150"/>
                </a:lnTo>
                <a:lnTo>
                  <a:pt x="28" y="150"/>
                </a:lnTo>
                <a:lnTo>
                  <a:pt x="28" y="149"/>
                </a:lnTo>
                <a:lnTo>
                  <a:pt x="29" y="149"/>
                </a:lnTo>
                <a:lnTo>
                  <a:pt x="31" y="149"/>
                </a:lnTo>
                <a:lnTo>
                  <a:pt x="32" y="148"/>
                </a:lnTo>
                <a:lnTo>
                  <a:pt x="33" y="148"/>
                </a:lnTo>
                <a:lnTo>
                  <a:pt x="33" y="149"/>
                </a:lnTo>
                <a:lnTo>
                  <a:pt x="34" y="149"/>
                </a:lnTo>
                <a:lnTo>
                  <a:pt x="35" y="149"/>
                </a:lnTo>
                <a:lnTo>
                  <a:pt x="36" y="149"/>
                </a:lnTo>
                <a:lnTo>
                  <a:pt x="37" y="149"/>
                </a:lnTo>
                <a:lnTo>
                  <a:pt x="37" y="150"/>
                </a:lnTo>
                <a:lnTo>
                  <a:pt x="38" y="150"/>
                </a:lnTo>
                <a:lnTo>
                  <a:pt x="46" y="129"/>
                </a:lnTo>
                <a:lnTo>
                  <a:pt x="34" y="117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450" dirty="0">
                <a:solidFill>
                  <a:srgbClr val="000000"/>
                </a:solidFill>
                <a:cs typeface="Arial" charset="0"/>
              </a:rPr>
              <a:t>               Levice</a:t>
            </a: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" name="Freeform 852"/>
          <p:cNvSpPr>
            <a:spLocks/>
          </p:cNvSpPr>
          <p:nvPr/>
        </p:nvSpPr>
        <p:spPr bwMode="auto">
          <a:xfrm>
            <a:off x="2645476" y="3388520"/>
            <a:ext cx="484584" cy="478631"/>
          </a:xfrm>
          <a:custGeom>
            <a:avLst/>
            <a:gdLst>
              <a:gd name="T0" fmla="*/ 2147483647 w 218"/>
              <a:gd name="T1" fmla="*/ 0 h 216"/>
              <a:gd name="T2" fmla="*/ 2147483647 w 218"/>
              <a:gd name="T3" fmla="*/ 2147483647 h 216"/>
              <a:gd name="T4" fmla="*/ 2147483647 w 218"/>
              <a:gd name="T5" fmla="*/ 2147483647 h 216"/>
              <a:gd name="T6" fmla="*/ 2147483647 w 218"/>
              <a:gd name="T7" fmla="*/ 2147483647 h 216"/>
              <a:gd name="T8" fmla="*/ 2147483647 w 218"/>
              <a:gd name="T9" fmla="*/ 2147483647 h 216"/>
              <a:gd name="T10" fmla="*/ 2147483647 w 218"/>
              <a:gd name="T11" fmla="*/ 2147483647 h 216"/>
              <a:gd name="T12" fmla="*/ 2147483647 w 218"/>
              <a:gd name="T13" fmla="*/ 2147483647 h 216"/>
              <a:gd name="T14" fmla="*/ 2147483647 w 218"/>
              <a:gd name="T15" fmla="*/ 2147483647 h 216"/>
              <a:gd name="T16" fmla="*/ 2147483647 w 218"/>
              <a:gd name="T17" fmla="*/ 2147483647 h 216"/>
              <a:gd name="T18" fmla="*/ 0 w 218"/>
              <a:gd name="T19" fmla="*/ 2147483647 h 216"/>
              <a:gd name="T20" fmla="*/ 2147483647 w 218"/>
              <a:gd name="T21" fmla="*/ 2147483647 h 216"/>
              <a:gd name="T22" fmla="*/ 2147483647 w 218"/>
              <a:gd name="T23" fmla="*/ 2147483647 h 216"/>
              <a:gd name="T24" fmla="*/ 2147483647 w 218"/>
              <a:gd name="T25" fmla="*/ 2147483647 h 216"/>
              <a:gd name="T26" fmla="*/ 2147483647 w 218"/>
              <a:gd name="T27" fmla="*/ 2147483647 h 216"/>
              <a:gd name="T28" fmla="*/ 2147483647 w 218"/>
              <a:gd name="T29" fmla="*/ 2147483647 h 216"/>
              <a:gd name="T30" fmla="*/ 2147483647 w 218"/>
              <a:gd name="T31" fmla="*/ 2147483647 h 216"/>
              <a:gd name="T32" fmla="*/ 2147483647 w 218"/>
              <a:gd name="T33" fmla="*/ 2147483647 h 216"/>
              <a:gd name="T34" fmla="*/ 2147483647 w 218"/>
              <a:gd name="T35" fmla="*/ 2147483647 h 216"/>
              <a:gd name="T36" fmla="*/ 2147483647 w 218"/>
              <a:gd name="T37" fmla="*/ 2147483647 h 216"/>
              <a:gd name="T38" fmla="*/ 2147483647 w 218"/>
              <a:gd name="T39" fmla="*/ 2147483647 h 216"/>
              <a:gd name="T40" fmla="*/ 2147483647 w 218"/>
              <a:gd name="T41" fmla="*/ 2147483647 h 216"/>
              <a:gd name="T42" fmla="*/ 2147483647 w 218"/>
              <a:gd name="T43" fmla="*/ 2147483647 h 216"/>
              <a:gd name="T44" fmla="*/ 2147483647 w 218"/>
              <a:gd name="T45" fmla="*/ 2147483647 h 216"/>
              <a:gd name="T46" fmla="*/ 2147483647 w 218"/>
              <a:gd name="T47" fmla="*/ 2147483647 h 216"/>
              <a:gd name="T48" fmla="*/ 2147483647 w 218"/>
              <a:gd name="T49" fmla="*/ 2147483647 h 216"/>
              <a:gd name="T50" fmla="*/ 2147483647 w 218"/>
              <a:gd name="T51" fmla="*/ 2147483647 h 216"/>
              <a:gd name="T52" fmla="*/ 2147483647 w 218"/>
              <a:gd name="T53" fmla="*/ 2147483647 h 216"/>
              <a:gd name="T54" fmla="*/ 2147483647 w 218"/>
              <a:gd name="T55" fmla="*/ 2147483647 h 216"/>
              <a:gd name="T56" fmla="*/ 2147483647 w 218"/>
              <a:gd name="T57" fmla="*/ 2147483647 h 216"/>
              <a:gd name="T58" fmla="*/ 2147483647 w 218"/>
              <a:gd name="T59" fmla="*/ 2147483647 h 216"/>
              <a:gd name="T60" fmla="*/ 2147483647 w 218"/>
              <a:gd name="T61" fmla="*/ 2147483647 h 216"/>
              <a:gd name="T62" fmla="*/ 2147483647 w 218"/>
              <a:gd name="T63" fmla="*/ 2147483647 h 216"/>
              <a:gd name="T64" fmla="*/ 2147483647 w 218"/>
              <a:gd name="T65" fmla="*/ 2147483647 h 216"/>
              <a:gd name="T66" fmla="*/ 2147483647 w 218"/>
              <a:gd name="T67" fmla="*/ 2147483647 h 216"/>
              <a:gd name="T68" fmla="*/ 2147483647 w 218"/>
              <a:gd name="T69" fmla="*/ 2147483647 h 216"/>
              <a:gd name="T70" fmla="*/ 2147483647 w 218"/>
              <a:gd name="T71" fmla="*/ 0 h 2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8"/>
              <a:gd name="T109" fmla="*/ 0 h 216"/>
              <a:gd name="T110" fmla="*/ 218 w 218"/>
              <a:gd name="T111" fmla="*/ 216 h 21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8" h="216">
                <a:moveTo>
                  <a:pt x="76" y="0"/>
                </a:moveTo>
                <a:lnTo>
                  <a:pt x="65" y="15"/>
                </a:lnTo>
                <a:lnTo>
                  <a:pt x="81" y="64"/>
                </a:lnTo>
                <a:lnTo>
                  <a:pt x="57" y="75"/>
                </a:lnTo>
                <a:lnTo>
                  <a:pt x="63" y="88"/>
                </a:lnTo>
                <a:lnTo>
                  <a:pt x="34" y="100"/>
                </a:lnTo>
                <a:lnTo>
                  <a:pt x="17" y="91"/>
                </a:lnTo>
                <a:lnTo>
                  <a:pt x="6" y="135"/>
                </a:lnTo>
                <a:lnTo>
                  <a:pt x="2" y="143"/>
                </a:lnTo>
                <a:lnTo>
                  <a:pt x="0" y="150"/>
                </a:lnTo>
                <a:lnTo>
                  <a:pt x="15" y="153"/>
                </a:lnTo>
                <a:lnTo>
                  <a:pt x="50" y="182"/>
                </a:lnTo>
                <a:lnTo>
                  <a:pt x="70" y="192"/>
                </a:lnTo>
                <a:lnTo>
                  <a:pt x="77" y="184"/>
                </a:lnTo>
                <a:lnTo>
                  <a:pt x="90" y="187"/>
                </a:lnTo>
                <a:lnTo>
                  <a:pt x="98" y="195"/>
                </a:lnTo>
                <a:lnTo>
                  <a:pt x="94" y="207"/>
                </a:lnTo>
                <a:lnTo>
                  <a:pt x="125" y="216"/>
                </a:lnTo>
                <a:lnTo>
                  <a:pt x="136" y="198"/>
                </a:lnTo>
                <a:lnTo>
                  <a:pt x="164" y="205"/>
                </a:lnTo>
                <a:lnTo>
                  <a:pt x="189" y="181"/>
                </a:lnTo>
                <a:lnTo>
                  <a:pt x="201" y="169"/>
                </a:lnTo>
                <a:lnTo>
                  <a:pt x="218" y="156"/>
                </a:lnTo>
                <a:lnTo>
                  <a:pt x="212" y="135"/>
                </a:lnTo>
                <a:lnTo>
                  <a:pt x="201" y="120"/>
                </a:lnTo>
                <a:lnTo>
                  <a:pt x="186" y="120"/>
                </a:lnTo>
                <a:lnTo>
                  <a:pt x="175" y="103"/>
                </a:lnTo>
                <a:lnTo>
                  <a:pt x="191" y="75"/>
                </a:lnTo>
                <a:lnTo>
                  <a:pt x="182" y="62"/>
                </a:lnTo>
                <a:lnTo>
                  <a:pt x="170" y="61"/>
                </a:lnTo>
                <a:lnTo>
                  <a:pt x="157" y="51"/>
                </a:lnTo>
                <a:lnTo>
                  <a:pt x="140" y="41"/>
                </a:lnTo>
                <a:lnTo>
                  <a:pt x="123" y="5"/>
                </a:lnTo>
                <a:lnTo>
                  <a:pt x="117" y="18"/>
                </a:lnTo>
                <a:lnTo>
                  <a:pt x="102" y="14"/>
                </a:lnTo>
                <a:lnTo>
                  <a:pt x="76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Topoľčany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79" name="Text Box 1558"/>
          <p:cNvSpPr txBox="1">
            <a:spLocks noChangeArrowheads="1"/>
          </p:cNvSpPr>
          <p:nvPr/>
        </p:nvSpPr>
        <p:spPr bwMode="auto">
          <a:xfrm>
            <a:off x="1250278" y="1908810"/>
            <a:ext cx="1601183" cy="7386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defTabSz="514350" fontAlgn="auto">
              <a:spcBef>
                <a:spcPts val="0"/>
              </a:spcBef>
              <a:spcAft>
                <a:spcPts val="0"/>
              </a:spcAft>
            </a:pPr>
            <a:r>
              <a:rPr lang="sk-SK" sz="1050" b="0">
                <a:solidFill>
                  <a:srgbClr val="000000"/>
                </a:solidFill>
                <a:latin typeface="Tahoma" pitchFamily="34" charset="0"/>
              </a:rPr>
              <a:t>Ladislav Orságh </a:t>
            </a:r>
          </a:p>
          <a:p>
            <a:pPr algn="l" defTabSz="514350" fontAlgn="auto">
              <a:spcBef>
                <a:spcPts val="0"/>
              </a:spcBef>
              <a:spcAft>
                <a:spcPts val="0"/>
              </a:spcAft>
            </a:pPr>
            <a:r>
              <a:rPr lang="sk-SK" sz="1050" b="0">
                <a:solidFill>
                  <a:srgbClr val="000000"/>
                </a:solidFill>
                <a:latin typeface="Tahoma" pitchFamily="34" charset="0"/>
              </a:rPr>
              <a:t>+421 903 457 967</a:t>
            </a:r>
          </a:p>
          <a:p>
            <a:pPr algn="l" defTabSz="514350" fontAlgn="auto">
              <a:spcBef>
                <a:spcPts val="0"/>
              </a:spcBef>
              <a:spcAft>
                <a:spcPts val="0"/>
              </a:spcAft>
            </a:pPr>
            <a:r>
              <a:rPr lang="sk-SK" sz="1050" b="0">
                <a:solidFill>
                  <a:srgbClr val="000000"/>
                </a:solidFill>
                <a:latin typeface="Tahoma" pitchFamily="34" charset="0"/>
              </a:rPr>
              <a:t>l.orsagh@agroaliance.sk </a:t>
            </a:r>
            <a:endParaRPr lang="sk-SK" sz="1050" b="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" name="Text Box 1560"/>
          <p:cNvSpPr txBox="1">
            <a:spLocks noChangeArrowheads="1"/>
          </p:cNvSpPr>
          <p:nvPr/>
        </p:nvSpPr>
        <p:spPr bwMode="auto">
          <a:xfrm>
            <a:off x="2651596" y="5195115"/>
            <a:ext cx="2006037" cy="57708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sk-SK" sz="1050" b="0" dirty="0">
                <a:solidFill>
                  <a:schemeClr val="bg1"/>
                </a:solidFill>
                <a:latin typeface="Tahoma" pitchFamily="34" charset="0"/>
              </a:rPr>
              <a:t>Miroslav Bohunický          +421 918 491 743 m.bohunicky@agroaliance.sk</a:t>
            </a:r>
          </a:p>
        </p:txBody>
      </p:sp>
      <p:sp>
        <p:nvSpPr>
          <p:cNvPr id="83" name="Freeform 729"/>
          <p:cNvSpPr>
            <a:spLocks/>
          </p:cNvSpPr>
          <p:nvPr/>
        </p:nvSpPr>
        <p:spPr bwMode="auto">
          <a:xfrm>
            <a:off x="1716790" y="3146822"/>
            <a:ext cx="431006" cy="332184"/>
          </a:xfrm>
          <a:custGeom>
            <a:avLst/>
            <a:gdLst>
              <a:gd name="T0" fmla="*/ 1711146920 w 193"/>
              <a:gd name="T1" fmla="*/ 374994697 h 143"/>
              <a:gd name="T2" fmla="*/ 1657949285 w 193"/>
              <a:gd name="T3" fmla="*/ 503039627 h 143"/>
              <a:gd name="T4" fmla="*/ 1507226623 w 193"/>
              <a:gd name="T5" fmla="*/ 594502504 h 143"/>
              <a:gd name="T6" fmla="*/ 1462896253 w 193"/>
              <a:gd name="T7" fmla="*/ 713404243 h 143"/>
              <a:gd name="T8" fmla="*/ 1391970043 w 193"/>
              <a:gd name="T9" fmla="*/ 850595461 h 143"/>
              <a:gd name="T10" fmla="*/ 1099389006 w 193"/>
              <a:gd name="T11" fmla="*/ 914619475 h 143"/>
              <a:gd name="T12" fmla="*/ 1081657454 w 193"/>
              <a:gd name="T13" fmla="*/ 1070106365 h 143"/>
              <a:gd name="T14" fmla="*/ 895471686 w 193"/>
              <a:gd name="T15" fmla="*/ 1033521214 h 143"/>
              <a:gd name="T16" fmla="*/ 771344864 w 193"/>
              <a:gd name="T17" fmla="*/ 1134130379 h 143"/>
              <a:gd name="T18" fmla="*/ 771344864 w 193"/>
              <a:gd name="T19" fmla="*/ 1198151295 h 143"/>
              <a:gd name="T20" fmla="*/ 638356732 w 193"/>
              <a:gd name="T21" fmla="*/ 1179858720 h 143"/>
              <a:gd name="T22" fmla="*/ 602890649 w 193"/>
              <a:gd name="T23" fmla="*/ 1115837803 h 143"/>
              <a:gd name="T24" fmla="*/ 425569169 w 193"/>
              <a:gd name="T25" fmla="*/ 1170712432 h 143"/>
              <a:gd name="T26" fmla="*/ 310312590 w 193"/>
              <a:gd name="T27" fmla="*/ 1152419857 h 143"/>
              <a:gd name="T28" fmla="*/ 195053032 w 193"/>
              <a:gd name="T29" fmla="*/ 1243882733 h 143"/>
              <a:gd name="T30" fmla="*/ 97525027 w 193"/>
              <a:gd name="T31" fmla="*/ 1307906747 h 143"/>
              <a:gd name="T32" fmla="*/ 0 w 193"/>
              <a:gd name="T33" fmla="*/ 1243882733 h 143"/>
              <a:gd name="T34" fmla="*/ 97525027 w 193"/>
              <a:gd name="T35" fmla="*/ 1006082351 h 143"/>
              <a:gd name="T36" fmla="*/ 336908430 w 193"/>
              <a:gd name="T37" fmla="*/ 548771065 h 143"/>
              <a:gd name="T38" fmla="*/ 656088284 w 193"/>
              <a:gd name="T39" fmla="*/ 274385533 h 143"/>
              <a:gd name="T40" fmla="*/ 930934791 w 193"/>
              <a:gd name="T41" fmla="*/ 0 h 143"/>
              <a:gd name="T42" fmla="*/ 1055058636 w 193"/>
              <a:gd name="T43" fmla="*/ 64024014 h 143"/>
              <a:gd name="T44" fmla="*/ 1267843221 w 193"/>
              <a:gd name="T45" fmla="*/ 246946670 h 143"/>
              <a:gd name="T46" fmla="*/ 1711146920 w 193"/>
              <a:gd name="T47" fmla="*/ 374994697 h 1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3"/>
              <a:gd name="T73" fmla="*/ 0 h 143"/>
              <a:gd name="T74" fmla="*/ 193 w 193"/>
              <a:gd name="T75" fmla="*/ 143 h 1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3" h="143">
                <a:moveTo>
                  <a:pt x="193" y="41"/>
                </a:moveTo>
                <a:lnTo>
                  <a:pt x="187" y="55"/>
                </a:lnTo>
                <a:lnTo>
                  <a:pt x="170" y="65"/>
                </a:lnTo>
                <a:lnTo>
                  <a:pt x="165" y="78"/>
                </a:lnTo>
                <a:lnTo>
                  <a:pt x="157" y="93"/>
                </a:lnTo>
                <a:lnTo>
                  <a:pt x="124" y="100"/>
                </a:lnTo>
                <a:lnTo>
                  <a:pt x="122" y="117"/>
                </a:lnTo>
                <a:lnTo>
                  <a:pt x="101" y="113"/>
                </a:lnTo>
                <a:lnTo>
                  <a:pt x="87" y="124"/>
                </a:lnTo>
                <a:lnTo>
                  <a:pt x="87" y="131"/>
                </a:lnTo>
                <a:lnTo>
                  <a:pt x="72" y="129"/>
                </a:lnTo>
                <a:lnTo>
                  <a:pt x="68" y="122"/>
                </a:lnTo>
                <a:lnTo>
                  <a:pt x="48" y="128"/>
                </a:lnTo>
                <a:lnTo>
                  <a:pt x="35" y="126"/>
                </a:lnTo>
                <a:lnTo>
                  <a:pt x="22" y="136"/>
                </a:lnTo>
                <a:lnTo>
                  <a:pt x="11" y="143"/>
                </a:lnTo>
                <a:lnTo>
                  <a:pt x="0" y="136"/>
                </a:lnTo>
                <a:lnTo>
                  <a:pt x="11" y="110"/>
                </a:lnTo>
                <a:lnTo>
                  <a:pt x="38" y="60"/>
                </a:lnTo>
                <a:lnTo>
                  <a:pt x="74" y="30"/>
                </a:lnTo>
                <a:lnTo>
                  <a:pt x="105" y="0"/>
                </a:lnTo>
                <a:lnTo>
                  <a:pt x="119" y="7"/>
                </a:lnTo>
                <a:lnTo>
                  <a:pt x="143" y="27"/>
                </a:lnTo>
                <a:lnTo>
                  <a:pt x="193" y="41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Skalica</a:t>
            </a:r>
          </a:p>
        </p:txBody>
      </p:sp>
      <p:sp>
        <p:nvSpPr>
          <p:cNvPr id="84" name="Voľná forma 6"/>
          <p:cNvSpPr>
            <a:spLocks/>
          </p:cNvSpPr>
          <p:nvPr/>
        </p:nvSpPr>
        <p:spPr bwMode="auto">
          <a:xfrm>
            <a:off x="3707513" y="3864770"/>
            <a:ext cx="346472" cy="151210"/>
          </a:xfrm>
          <a:custGeom>
            <a:avLst/>
            <a:gdLst>
              <a:gd name="T0" fmla="*/ 0 w 463138"/>
              <a:gd name="T1" fmla="*/ 181488 h 201588"/>
              <a:gd name="T2" fmla="*/ 83128 w 463138"/>
              <a:gd name="T3" fmla="*/ 175550 h 201588"/>
              <a:gd name="T4" fmla="*/ 100941 w 463138"/>
              <a:gd name="T5" fmla="*/ 157737 h 201588"/>
              <a:gd name="T6" fmla="*/ 154380 w 463138"/>
              <a:gd name="T7" fmla="*/ 128049 h 201588"/>
              <a:gd name="T8" fmla="*/ 195943 w 463138"/>
              <a:gd name="T9" fmla="*/ 133986 h 201588"/>
              <a:gd name="T10" fmla="*/ 225632 w 463138"/>
              <a:gd name="T11" fmla="*/ 163675 h 201588"/>
              <a:gd name="T12" fmla="*/ 261258 w 463138"/>
              <a:gd name="T13" fmla="*/ 193363 h 201588"/>
              <a:gd name="T14" fmla="*/ 279071 w 463138"/>
              <a:gd name="T15" fmla="*/ 199301 h 201588"/>
              <a:gd name="T16" fmla="*/ 368135 w 463138"/>
              <a:gd name="T17" fmla="*/ 175550 h 201588"/>
              <a:gd name="T18" fmla="*/ 362198 w 463138"/>
              <a:gd name="T19" fmla="*/ 145862 h 201588"/>
              <a:gd name="T20" fmla="*/ 350322 w 463138"/>
              <a:gd name="T21" fmla="*/ 133986 h 201588"/>
              <a:gd name="T22" fmla="*/ 368135 w 463138"/>
              <a:gd name="T23" fmla="*/ 122111 h 201588"/>
              <a:gd name="T24" fmla="*/ 421574 w 463138"/>
              <a:gd name="T25" fmla="*/ 110236 h 201588"/>
              <a:gd name="T26" fmla="*/ 439387 w 463138"/>
              <a:gd name="T27" fmla="*/ 3358 h 201588"/>
              <a:gd name="T28" fmla="*/ 463138 w 463138"/>
              <a:gd name="T29" fmla="*/ 3358 h 20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3138" h="201588">
                <a:moveTo>
                  <a:pt x="0" y="181488"/>
                </a:moveTo>
                <a:cubicBezTo>
                  <a:pt x="27709" y="179509"/>
                  <a:pt x="56087" y="181913"/>
                  <a:pt x="83128" y="175550"/>
                </a:cubicBezTo>
                <a:cubicBezTo>
                  <a:pt x="91302" y="173627"/>
                  <a:pt x="94313" y="162892"/>
                  <a:pt x="100941" y="157737"/>
                </a:cubicBezTo>
                <a:cubicBezTo>
                  <a:pt x="131567" y="133916"/>
                  <a:pt x="127503" y="137007"/>
                  <a:pt x="154380" y="128049"/>
                </a:cubicBezTo>
                <a:cubicBezTo>
                  <a:pt x="168234" y="130028"/>
                  <a:pt x="182538" y="129965"/>
                  <a:pt x="195943" y="133986"/>
                </a:cubicBezTo>
                <a:cubicBezTo>
                  <a:pt x="215294" y="139791"/>
                  <a:pt x="214197" y="149954"/>
                  <a:pt x="225632" y="163675"/>
                </a:cubicBezTo>
                <a:cubicBezTo>
                  <a:pt x="235013" y="174932"/>
                  <a:pt x="247912" y="186690"/>
                  <a:pt x="261258" y="193363"/>
                </a:cubicBezTo>
                <a:cubicBezTo>
                  <a:pt x="266856" y="196162"/>
                  <a:pt x="273133" y="197322"/>
                  <a:pt x="279071" y="199301"/>
                </a:cubicBezTo>
                <a:cubicBezTo>
                  <a:pt x="285682" y="198792"/>
                  <a:pt x="363431" y="213182"/>
                  <a:pt x="368135" y="175550"/>
                </a:cubicBezTo>
                <a:cubicBezTo>
                  <a:pt x="369387" y="165536"/>
                  <a:pt x="366173" y="155138"/>
                  <a:pt x="362198" y="145862"/>
                </a:cubicBezTo>
                <a:cubicBezTo>
                  <a:pt x="359993" y="140716"/>
                  <a:pt x="354281" y="137945"/>
                  <a:pt x="350322" y="133986"/>
                </a:cubicBezTo>
                <a:cubicBezTo>
                  <a:pt x="356260" y="130028"/>
                  <a:pt x="361576" y="124922"/>
                  <a:pt x="368135" y="122111"/>
                </a:cubicBezTo>
                <a:cubicBezTo>
                  <a:pt x="375476" y="118965"/>
                  <a:pt x="416285" y="111294"/>
                  <a:pt x="421574" y="110236"/>
                </a:cubicBezTo>
                <a:cubicBezTo>
                  <a:pt x="462340" y="69470"/>
                  <a:pt x="396522" y="140526"/>
                  <a:pt x="439387" y="3358"/>
                </a:cubicBezTo>
                <a:cubicBezTo>
                  <a:pt x="441748" y="-4199"/>
                  <a:pt x="455221" y="3358"/>
                  <a:pt x="463138" y="335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85" name="Voľná forma 7"/>
          <p:cNvSpPr>
            <a:spLocks/>
          </p:cNvSpPr>
          <p:nvPr/>
        </p:nvSpPr>
        <p:spPr bwMode="auto">
          <a:xfrm>
            <a:off x="3613455" y="2362201"/>
            <a:ext cx="240506" cy="107156"/>
          </a:xfrm>
          <a:custGeom>
            <a:avLst/>
            <a:gdLst>
              <a:gd name="T0" fmla="*/ 0 w 320639"/>
              <a:gd name="T1" fmla="*/ 142504 h 142504"/>
              <a:gd name="T2" fmla="*/ 29689 w 320639"/>
              <a:gd name="T3" fmla="*/ 124691 h 142504"/>
              <a:gd name="T4" fmla="*/ 47502 w 320639"/>
              <a:gd name="T5" fmla="*/ 118753 h 142504"/>
              <a:gd name="T6" fmla="*/ 166255 w 320639"/>
              <a:gd name="T7" fmla="*/ 106878 h 142504"/>
              <a:gd name="T8" fmla="*/ 184068 w 320639"/>
              <a:gd name="T9" fmla="*/ 71252 h 142504"/>
              <a:gd name="T10" fmla="*/ 190006 w 320639"/>
              <a:gd name="T11" fmla="*/ 53439 h 142504"/>
              <a:gd name="T12" fmla="*/ 207819 w 320639"/>
              <a:gd name="T13" fmla="*/ 47501 h 142504"/>
              <a:gd name="T14" fmla="*/ 308759 w 320639"/>
              <a:gd name="T15" fmla="*/ 41564 h 142504"/>
              <a:gd name="T16" fmla="*/ 320634 w 320639"/>
              <a:gd name="T17" fmla="*/ 0 h 142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639" h="142504">
                <a:moveTo>
                  <a:pt x="0" y="142504"/>
                </a:moveTo>
                <a:cubicBezTo>
                  <a:pt x="9896" y="136566"/>
                  <a:pt x="19366" y="129852"/>
                  <a:pt x="29689" y="124691"/>
                </a:cubicBezTo>
                <a:cubicBezTo>
                  <a:pt x="35287" y="121892"/>
                  <a:pt x="41484" y="120473"/>
                  <a:pt x="47502" y="118753"/>
                </a:cubicBezTo>
                <a:cubicBezTo>
                  <a:pt x="93310" y="105664"/>
                  <a:pt x="97028" y="111204"/>
                  <a:pt x="166255" y="106878"/>
                </a:cubicBezTo>
                <a:cubicBezTo>
                  <a:pt x="181180" y="62104"/>
                  <a:pt x="161047" y="117294"/>
                  <a:pt x="184068" y="71252"/>
                </a:cubicBezTo>
                <a:cubicBezTo>
                  <a:pt x="186867" y="65654"/>
                  <a:pt x="185580" y="57865"/>
                  <a:pt x="190006" y="53439"/>
                </a:cubicBezTo>
                <a:cubicBezTo>
                  <a:pt x="194432" y="49013"/>
                  <a:pt x="201591" y="48124"/>
                  <a:pt x="207819" y="47501"/>
                </a:cubicBezTo>
                <a:cubicBezTo>
                  <a:pt x="241357" y="44147"/>
                  <a:pt x="275112" y="43543"/>
                  <a:pt x="308759" y="41564"/>
                </a:cubicBezTo>
                <a:cubicBezTo>
                  <a:pt x="321260" y="4060"/>
                  <a:pt x="320634" y="18456"/>
                  <a:pt x="320634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 sz="1500">
              <a:solidFill>
                <a:srgbClr val="000000"/>
              </a:solidFill>
            </a:endParaRPr>
          </a:p>
        </p:txBody>
      </p:sp>
      <p:sp>
        <p:nvSpPr>
          <p:cNvPr id="86" name="Freeform 271">
            <a:extLst>
              <a:ext uri="{FF2B5EF4-FFF2-40B4-BE49-F238E27FC236}">
                <a16:creationId xmlns:a16="http://schemas.microsoft.com/office/drawing/2014/main" id="{79298D7A-E417-44B7-876F-605F478021BE}"/>
              </a:ext>
            </a:extLst>
          </p:cNvPr>
          <p:cNvSpPr>
            <a:spLocks/>
          </p:cNvSpPr>
          <p:nvPr/>
        </p:nvSpPr>
        <p:spPr bwMode="auto">
          <a:xfrm>
            <a:off x="3441014" y="2549982"/>
            <a:ext cx="594122" cy="557213"/>
          </a:xfrm>
          <a:custGeom>
            <a:avLst/>
            <a:gdLst>
              <a:gd name="T0" fmla="*/ 2147483647 w 249"/>
              <a:gd name="T1" fmla="*/ 2147483647 h 251"/>
              <a:gd name="T2" fmla="*/ 2147483647 w 249"/>
              <a:gd name="T3" fmla="*/ 2147483647 h 251"/>
              <a:gd name="T4" fmla="*/ 2147483647 w 249"/>
              <a:gd name="T5" fmla="*/ 2147483647 h 251"/>
              <a:gd name="T6" fmla="*/ 0 w 249"/>
              <a:gd name="T7" fmla="*/ 2147483647 h 251"/>
              <a:gd name="T8" fmla="*/ 2147483647 w 249"/>
              <a:gd name="T9" fmla="*/ 2147483647 h 251"/>
              <a:gd name="T10" fmla="*/ 2147483647 w 249"/>
              <a:gd name="T11" fmla="*/ 2147483647 h 251"/>
              <a:gd name="T12" fmla="*/ 2147483647 w 249"/>
              <a:gd name="T13" fmla="*/ 2147483647 h 251"/>
              <a:gd name="T14" fmla="*/ 2147483647 w 249"/>
              <a:gd name="T15" fmla="*/ 2147483647 h 251"/>
              <a:gd name="T16" fmla="*/ 2147483647 w 249"/>
              <a:gd name="T17" fmla="*/ 2147483647 h 251"/>
              <a:gd name="T18" fmla="*/ 2147483647 w 249"/>
              <a:gd name="T19" fmla="*/ 2147483647 h 251"/>
              <a:gd name="T20" fmla="*/ 2147483647 w 249"/>
              <a:gd name="T21" fmla="*/ 2147483647 h 251"/>
              <a:gd name="T22" fmla="*/ 2147483647 w 249"/>
              <a:gd name="T23" fmla="*/ 2147483647 h 251"/>
              <a:gd name="T24" fmla="*/ 2147483647 w 249"/>
              <a:gd name="T25" fmla="*/ 2147483647 h 251"/>
              <a:gd name="T26" fmla="*/ 2147483647 w 249"/>
              <a:gd name="T27" fmla="*/ 2147483647 h 251"/>
              <a:gd name="T28" fmla="*/ 2147483647 w 249"/>
              <a:gd name="T29" fmla="*/ 2147483647 h 251"/>
              <a:gd name="T30" fmla="*/ 2147483647 w 249"/>
              <a:gd name="T31" fmla="*/ 2147483647 h 251"/>
              <a:gd name="T32" fmla="*/ 2147483647 w 249"/>
              <a:gd name="T33" fmla="*/ 0 h 251"/>
              <a:gd name="T34" fmla="*/ 2147483647 w 249"/>
              <a:gd name="T35" fmla="*/ 2147483647 h 251"/>
              <a:gd name="T36" fmla="*/ 2147483647 w 249"/>
              <a:gd name="T37" fmla="*/ 2147483647 h 251"/>
              <a:gd name="T38" fmla="*/ 2147483647 w 249"/>
              <a:gd name="T39" fmla="*/ 2147483647 h 251"/>
              <a:gd name="T40" fmla="*/ 2147483647 w 249"/>
              <a:gd name="T41" fmla="*/ 2147483647 h 251"/>
              <a:gd name="T42" fmla="*/ 2147483647 w 249"/>
              <a:gd name="T43" fmla="*/ 2147483647 h 251"/>
              <a:gd name="T44" fmla="*/ 2147483647 w 249"/>
              <a:gd name="T45" fmla="*/ 2147483647 h 251"/>
              <a:gd name="T46" fmla="*/ 2147483647 w 249"/>
              <a:gd name="T47" fmla="*/ 2147483647 h 251"/>
              <a:gd name="T48" fmla="*/ 2147483647 w 249"/>
              <a:gd name="T49" fmla="*/ 2147483647 h 251"/>
              <a:gd name="T50" fmla="*/ 2147483647 w 249"/>
              <a:gd name="T51" fmla="*/ 2147483647 h 251"/>
              <a:gd name="T52" fmla="*/ 2147483647 w 249"/>
              <a:gd name="T53" fmla="*/ 2147483647 h 251"/>
              <a:gd name="T54" fmla="*/ 2147483647 w 249"/>
              <a:gd name="T55" fmla="*/ 2147483647 h 251"/>
              <a:gd name="T56" fmla="*/ 2147483647 w 249"/>
              <a:gd name="T57" fmla="*/ 2147483647 h 251"/>
              <a:gd name="T58" fmla="*/ 2147483647 w 249"/>
              <a:gd name="T59" fmla="*/ 2147483647 h 251"/>
              <a:gd name="T60" fmla="*/ 2147483647 w 249"/>
              <a:gd name="T61" fmla="*/ 2147483647 h 251"/>
              <a:gd name="T62" fmla="*/ 2147483647 w 249"/>
              <a:gd name="T63" fmla="*/ 2147483647 h 251"/>
              <a:gd name="T64" fmla="*/ 2147483647 w 249"/>
              <a:gd name="T65" fmla="*/ 2147483647 h 251"/>
              <a:gd name="T66" fmla="*/ 2147483647 w 249"/>
              <a:gd name="T67" fmla="*/ 2147483647 h 251"/>
              <a:gd name="T68" fmla="*/ 2147483647 w 249"/>
              <a:gd name="T69" fmla="*/ 2147483647 h 251"/>
              <a:gd name="T70" fmla="*/ 2147483647 w 249"/>
              <a:gd name="T71" fmla="*/ 2147483647 h 251"/>
              <a:gd name="T72" fmla="*/ 2147483647 w 249"/>
              <a:gd name="T73" fmla="*/ 2147483647 h 251"/>
              <a:gd name="T74" fmla="*/ 2147483647 w 249"/>
              <a:gd name="T75" fmla="*/ 2147483647 h 251"/>
              <a:gd name="T76" fmla="*/ 2147483647 w 249"/>
              <a:gd name="T77" fmla="*/ 2147483647 h 251"/>
              <a:gd name="T78" fmla="*/ 2147483647 w 249"/>
              <a:gd name="T79" fmla="*/ 2147483647 h 251"/>
              <a:gd name="T80" fmla="*/ 2147483647 w 249"/>
              <a:gd name="T81" fmla="*/ 2147483647 h 251"/>
              <a:gd name="T82" fmla="*/ 2147483647 w 249"/>
              <a:gd name="T83" fmla="*/ 2147483647 h 2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251"/>
              <a:gd name="T128" fmla="*/ 249 w 249"/>
              <a:gd name="T129" fmla="*/ 251 h 2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251">
                <a:moveTo>
                  <a:pt x="41" y="204"/>
                </a:moveTo>
                <a:lnTo>
                  <a:pt x="27" y="191"/>
                </a:lnTo>
                <a:lnTo>
                  <a:pt x="3" y="194"/>
                </a:lnTo>
                <a:lnTo>
                  <a:pt x="0" y="181"/>
                </a:lnTo>
                <a:lnTo>
                  <a:pt x="16" y="164"/>
                </a:lnTo>
                <a:lnTo>
                  <a:pt x="31" y="166"/>
                </a:lnTo>
                <a:lnTo>
                  <a:pt x="52" y="140"/>
                </a:lnTo>
                <a:lnTo>
                  <a:pt x="50" y="123"/>
                </a:lnTo>
                <a:lnTo>
                  <a:pt x="81" y="107"/>
                </a:lnTo>
                <a:lnTo>
                  <a:pt x="96" y="61"/>
                </a:lnTo>
                <a:lnTo>
                  <a:pt x="118" y="52"/>
                </a:lnTo>
                <a:lnTo>
                  <a:pt x="143" y="35"/>
                </a:lnTo>
                <a:lnTo>
                  <a:pt x="162" y="22"/>
                </a:lnTo>
                <a:lnTo>
                  <a:pt x="169" y="25"/>
                </a:lnTo>
                <a:lnTo>
                  <a:pt x="178" y="14"/>
                </a:lnTo>
                <a:lnTo>
                  <a:pt x="199" y="22"/>
                </a:lnTo>
                <a:lnTo>
                  <a:pt x="206" y="0"/>
                </a:lnTo>
                <a:lnTo>
                  <a:pt x="215" y="13"/>
                </a:lnTo>
                <a:lnTo>
                  <a:pt x="217" y="39"/>
                </a:lnTo>
                <a:lnTo>
                  <a:pt x="228" y="52"/>
                </a:lnTo>
                <a:lnTo>
                  <a:pt x="244" y="53"/>
                </a:lnTo>
                <a:lnTo>
                  <a:pt x="244" y="62"/>
                </a:lnTo>
                <a:lnTo>
                  <a:pt x="227" y="84"/>
                </a:lnTo>
                <a:lnTo>
                  <a:pt x="235" y="103"/>
                </a:lnTo>
                <a:lnTo>
                  <a:pt x="227" y="133"/>
                </a:lnTo>
                <a:lnTo>
                  <a:pt x="230" y="151"/>
                </a:lnTo>
                <a:lnTo>
                  <a:pt x="227" y="177"/>
                </a:lnTo>
                <a:lnTo>
                  <a:pt x="248" y="192"/>
                </a:lnTo>
                <a:lnTo>
                  <a:pt x="249" y="207"/>
                </a:lnTo>
                <a:lnTo>
                  <a:pt x="219" y="229"/>
                </a:lnTo>
                <a:lnTo>
                  <a:pt x="224" y="251"/>
                </a:lnTo>
                <a:lnTo>
                  <a:pt x="206" y="251"/>
                </a:lnTo>
                <a:lnTo>
                  <a:pt x="193" y="248"/>
                </a:lnTo>
                <a:lnTo>
                  <a:pt x="187" y="246"/>
                </a:lnTo>
                <a:lnTo>
                  <a:pt x="165" y="248"/>
                </a:lnTo>
                <a:lnTo>
                  <a:pt x="155" y="235"/>
                </a:lnTo>
                <a:lnTo>
                  <a:pt x="143" y="223"/>
                </a:lnTo>
                <a:lnTo>
                  <a:pt x="133" y="208"/>
                </a:lnTo>
                <a:lnTo>
                  <a:pt x="119" y="211"/>
                </a:lnTo>
                <a:lnTo>
                  <a:pt x="99" y="199"/>
                </a:lnTo>
                <a:lnTo>
                  <a:pt x="66" y="188"/>
                </a:lnTo>
                <a:lnTo>
                  <a:pt x="41" y="204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chemeClr val="accent2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Martin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88" name="Freeform 337">
            <a:extLst>
              <a:ext uri="{FF2B5EF4-FFF2-40B4-BE49-F238E27FC236}">
                <a16:creationId xmlns:a16="http://schemas.microsoft.com/office/drawing/2014/main" id="{AFFACA7E-C31C-456F-8B61-E853E3731548}"/>
              </a:ext>
            </a:extLst>
          </p:cNvPr>
          <p:cNvSpPr>
            <a:spLocks/>
          </p:cNvSpPr>
          <p:nvPr/>
        </p:nvSpPr>
        <p:spPr bwMode="auto">
          <a:xfrm>
            <a:off x="2938572" y="2474130"/>
            <a:ext cx="315515" cy="483394"/>
          </a:xfrm>
          <a:custGeom>
            <a:avLst/>
            <a:gdLst>
              <a:gd name="T0" fmla="*/ 2147483647 w 142"/>
              <a:gd name="T1" fmla="*/ 0 h 218"/>
              <a:gd name="T2" fmla="*/ 2147483647 w 142"/>
              <a:gd name="T3" fmla="*/ 2147483647 h 218"/>
              <a:gd name="T4" fmla="*/ 2147483647 w 142"/>
              <a:gd name="T5" fmla="*/ 2147483647 h 218"/>
              <a:gd name="T6" fmla="*/ 0 w 142"/>
              <a:gd name="T7" fmla="*/ 2147483647 h 218"/>
              <a:gd name="T8" fmla="*/ 2147483647 w 142"/>
              <a:gd name="T9" fmla="*/ 2147483647 h 218"/>
              <a:gd name="T10" fmla="*/ 2147483647 w 142"/>
              <a:gd name="T11" fmla="*/ 2147483647 h 218"/>
              <a:gd name="T12" fmla="*/ 2147483647 w 142"/>
              <a:gd name="T13" fmla="*/ 2147483647 h 218"/>
              <a:gd name="T14" fmla="*/ 2147483647 w 142"/>
              <a:gd name="T15" fmla="*/ 2147483647 h 218"/>
              <a:gd name="T16" fmla="*/ 2147483647 w 142"/>
              <a:gd name="T17" fmla="*/ 2147483647 h 218"/>
              <a:gd name="T18" fmla="*/ 2147483647 w 142"/>
              <a:gd name="T19" fmla="*/ 2147483647 h 218"/>
              <a:gd name="T20" fmla="*/ 2147483647 w 142"/>
              <a:gd name="T21" fmla="*/ 2147483647 h 218"/>
              <a:gd name="T22" fmla="*/ 2147483647 w 142"/>
              <a:gd name="T23" fmla="*/ 2147483647 h 218"/>
              <a:gd name="T24" fmla="*/ 2147483647 w 142"/>
              <a:gd name="T25" fmla="*/ 2147483647 h 218"/>
              <a:gd name="T26" fmla="*/ 2147483647 w 142"/>
              <a:gd name="T27" fmla="*/ 2147483647 h 218"/>
              <a:gd name="T28" fmla="*/ 2147483647 w 142"/>
              <a:gd name="T29" fmla="*/ 2147483647 h 218"/>
              <a:gd name="T30" fmla="*/ 2147483647 w 142"/>
              <a:gd name="T31" fmla="*/ 2147483647 h 218"/>
              <a:gd name="T32" fmla="*/ 2147483647 w 142"/>
              <a:gd name="T33" fmla="*/ 2147483647 h 218"/>
              <a:gd name="T34" fmla="*/ 2147483647 w 142"/>
              <a:gd name="T35" fmla="*/ 2147483647 h 218"/>
              <a:gd name="T36" fmla="*/ 2147483647 w 142"/>
              <a:gd name="T37" fmla="*/ 2147483647 h 218"/>
              <a:gd name="T38" fmla="*/ 2147483647 w 142"/>
              <a:gd name="T39" fmla="*/ 2147483647 h 218"/>
              <a:gd name="T40" fmla="*/ 2147483647 w 142"/>
              <a:gd name="T41" fmla="*/ 2147483647 h 218"/>
              <a:gd name="T42" fmla="*/ 2147483647 w 142"/>
              <a:gd name="T43" fmla="*/ 2147483647 h 218"/>
              <a:gd name="T44" fmla="*/ 2147483647 w 142"/>
              <a:gd name="T45" fmla="*/ 2147483647 h 218"/>
              <a:gd name="T46" fmla="*/ 2147483647 w 142"/>
              <a:gd name="T47" fmla="*/ 2147483647 h 218"/>
              <a:gd name="T48" fmla="*/ 2147483647 w 142"/>
              <a:gd name="T49" fmla="*/ 2147483647 h 218"/>
              <a:gd name="T50" fmla="*/ 2147483647 w 142"/>
              <a:gd name="T51" fmla="*/ 0 h 2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2"/>
              <a:gd name="T79" fmla="*/ 0 h 218"/>
              <a:gd name="T80" fmla="*/ 142 w 142"/>
              <a:gd name="T81" fmla="*/ 218 h 2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2" h="218">
                <a:moveTo>
                  <a:pt x="58" y="0"/>
                </a:moveTo>
                <a:lnTo>
                  <a:pt x="35" y="8"/>
                </a:lnTo>
                <a:lnTo>
                  <a:pt x="5" y="35"/>
                </a:lnTo>
                <a:lnTo>
                  <a:pt x="0" y="102"/>
                </a:lnTo>
                <a:lnTo>
                  <a:pt x="30" y="131"/>
                </a:lnTo>
                <a:lnTo>
                  <a:pt x="57" y="175"/>
                </a:lnTo>
                <a:lnTo>
                  <a:pt x="72" y="165"/>
                </a:lnTo>
                <a:lnTo>
                  <a:pt x="93" y="187"/>
                </a:lnTo>
                <a:lnTo>
                  <a:pt x="104" y="187"/>
                </a:lnTo>
                <a:lnTo>
                  <a:pt x="98" y="198"/>
                </a:lnTo>
                <a:lnTo>
                  <a:pt x="108" y="198"/>
                </a:lnTo>
                <a:lnTo>
                  <a:pt x="119" y="218"/>
                </a:lnTo>
                <a:lnTo>
                  <a:pt x="142" y="214"/>
                </a:lnTo>
                <a:lnTo>
                  <a:pt x="131" y="186"/>
                </a:lnTo>
                <a:lnTo>
                  <a:pt x="120" y="171"/>
                </a:lnTo>
                <a:lnTo>
                  <a:pt x="123" y="150"/>
                </a:lnTo>
                <a:lnTo>
                  <a:pt x="119" y="129"/>
                </a:lnTo>
                <a:lnTo>
                  <a:pt x="128" y="112"/>
                </a:lnTo>
                <a:lnTo>
                  <a:pt x="115" y="107"/>
                </a:lnTo>
                <a:lnTo>
                  <a:pt x="109" y="78"/>
                </a:lnTo>
                <a:lnTo>
                  <a:pt x="94" y="66"/>
                </a:lnTo>
                <a:lnTo>
                  <a:pt x="88" y="44"/>
                </a:lnTo>
                <a:lnTo>
                  <a:pt x="71" y="46"/>
                </a:lnTo>
                <a:lnTo>
                  <a:pt x="72" y="32"/>
                </a:lnTo>
                <a:lnTo>
                  <a:pt x="60" y="25"/>
                </a:lnTo>
                <a:lnTo>
                  <a:pt x="58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l"/>
            <a:r>
              <a:rPr lang="sk-SK" sz="375" dirty="0">
                <a:solidFill>
                  <a:srgbClr val="000000"/>
                </a:solidFill>
                <a:cs typeface="Arial" charset="0"/>
              </a:rPr>
              <a:t>Púchov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89" name="Freeform 635">
            <a:extLst>
              <a:ext uri="{FF2B5EF4-FFF2-40B4-BE49-F238E27FC236}">
                <a16:creationId xmlns:a16="http://schemas.microsoft.com/office/drawing/2014/main" id="{FDBA294B-12A8-409C-ABEC-061DAD0A63BA}"/>
              </a:ext>
            </a:extLst>
          </p:cNvPr>
          <p:cNvSpPr>
            <a:spLocks/>
          </p:cNvSpPr>
          <p:nvPr/>
        </p:nvSpPr>
        <p:spPr bwMode="auto">
          <a:xfrm>
            <a:off x="2824225" y="3043248"/>
            <a:ext cx="451247" cy="483394"/>
          </a:xfrm>
          <a:custGeom>
            <a:avLst/>
            <a:gdLst>
              <a:gd name="T0" fmla="*/ 2147483647 w 203"/>
              <a:gd name="T1" fmla="*/ 2147483647 h 218"/>
              <a:gd name="T2" fmla="*/ 2147483647 w 203"/>
              <a:gd name="T3" fmla="*/ 2147483647 h 218"/>
              <a:gd name="T4" fmla="*/ 2147483647 w 203"/>
              <a:gd name="T5" fmla="*/ 2147483647 h 218"/>
              <a:gd name="T6" fmla="*/ 2147483647 w 203"/>
              <a:gd name="T7" fmla="*/ 2147483647 h 218"/>
              <a:gd name="T8" fmla="*/ 2147483647 w 203"/>
              <a:gd name="T9" fmla="*/ 2147483647 h 218"/>
              <a:gd name="T10" fmla="*/ 2147483647 w 203"/>
              <a:gd name="T11" fmla="*/ 2147483647 h 218"/>
              <a:gd name="T12" fmla="*/ 2147483647 w 203"/>
              <a:gd name="T13" fmla="*/ 2147483647 h 218"/>
              <a:gd name="T14" fmla="*/ 2147483647 w 203"/>
              <a:gd name="T15" fmla="*/ 2147483647 h 218"/>
              <a:gd name="T16" fmla="*/ 2147483647 w 203"/>
              <a:gd name="T17" fmla="*/ 2147483647 h 218"/>
              <a:gd name="T18" fmla="*/ 2147483647 w 203"/>
              <a:gd name="T19" fmla="*/ 2147483647 h 218"/>
              <a:gd name="T20" fmla="*/ 2147483647 w 203"/>
              <a:gd name="T21" fmla="*/ 2147483647 h 218"/>
              <a:gd name="T22" fmla="*/ 2147483647 w 203"/>
              <a:gd name="T23" fmla="*/ 2147483647 h 218"/>
              <a:gd name="T24" fmla="*/ 2147483647 w 203"/>
              <a:gd name="T25" fmla="*/ 2147483647 h 218"/>
              <a:gd name="T26" fmla="*/ 2147483647 w 203"/>
              <a:gd name="T27" fmla="*/ 2147483647 h 218"/>
              <a:gd name="T28" fmla="*/ 2147483647 w 203"/>
              <a:gd name="T29" fmla="*/ 2147483647 h 218"/>
              <a:gd name="T30" fmla="*/ 2147483647 w 203"/>
              <a:gd name="T31" fmla="*/ 2147483647 h 218"/>
              <a:gd name="T32" fmla="*/ 0 w 203"/>
              <a:gd name="T33" fmla="*/ 2147483647 h 218"/>
              <a:gd name="T34" fmla="*/ 2147483647 w 203"/>
              <a:gd name="T35" fmla="*/ 2147483647 h 218"/>
              <a:gd name="T36" fmla="*/ 2147483647 w 203"/>
              <a:gd name="T37" fmla="*/ 2147483647 h 218"/>
              <a:gd name="T38" fmla="*/ 2147483647 w 203"/>
              <a:gd name="T39" fmla="*/ 2147483647 h 218"/>
              <a:gd name="T40" fmla="*/ 2147483647 w 203"/>
              <a:gd name="T41" fmla="*/ 2147483647 h 218"/>
              <a:gd name="T42" fmla="*/ 2147483647 w 203"/>
              <a:gd name="T43" fmla="*/ 2147483647 h 218"/>
              <a:gd name="T44" fmla="*/ 2147483647 w 203"/>
              <a:gd name="T45" fmla="*/ 2147483647 h 218"/>
              <a:gd name="T46" fmla="*/ 2147483647 w 203"/>
              <a:gd name="T47" fmla="*/ 2147483647 h 218"/>
              <a:gd name="T48" fmla="*/ 2147483647 w 203"/>
              <a:gd name="T49" fmla="*/ 2147483647 h 218"/>
              <a:gd name="T50" fmla="*/ 2147483647 w 203"/>
              <a:gd name="T51" fmla="*/ 2147483647 h 218"/>
              <a:gd name="T52" fmla="*/ 2147483647 w 203"/>
              <a:gd name="T53" fmla="*/ 2147483647 h 218"/>
              <a:gd name="T54" fmla="*/ 2147483647 w 203"/>
              <a:gd name="T55" fmla="*/ 2147483647 h 218"/>
              <a:gd name="T56" fmla="*/ 2147483647 w 203"/>
              <a:gd name="T57" fmla="*/ 2147483647 h 218"/>
              <a:gd name="T58" fmla="*/ 2147483647 w 203"/>
              <a:gd name="T59" fmla="*/ 2147483647 h 218"/>
              <a:gd name="T60" fmla="*/ 2147483647 w 203"/>
              <a:gd name="T61" fmla="*/ 2147483647 h 218"/>
              <a:gd name="T62" fmla="*/ 2147483647 w 203"/>
              <a:gd name="T63" fmla="*/ 2147483647 h 218"/>
              <a:gd name="T64" fmla="*/ 2147483647 w 203"/>
              <a:gd name="T65" fmla="*/ 2147483647 h 218"/>
              <a:gd name="T66" fmla="*/ 2147483647 w 203"/>
              <a:gd name="T67" fmla="*/ 2147483647 h 218"/>
              <a:gd name="T68" fmla="*/ 2147483647 w 203"/>
              <a:gd name="T69" fmla="*/ 2147483647 h 218"/>
              <a:gd name="T70" fmla="*/ 2147483647 w 203"/>
              <a:gd name="T71" fmla="*/ 0 h 218"/>
              <a:gd name="T72" fmla="*/ 2147483647 w 203"/>
              <a:gd name="T73" fmla="*/ 2147483647 h 218"/>
              <a:gd name="T74" fmla="*/ 2147483647 w 203"/>
              <a:gd name="T75" fmla="*/ 2147483647 h 218"/>
              <a:gd name="T76" fmla="*/ 2147483647 w 203"/>
              <a:gd name="T77" fmla="*/ 2147483647 h 2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3"/>
              <a:gd name="T118" fmla="*/ 0 h 218"/>
              <a:gd name="T119" fmla="*/ 203 w 203"/>
              <a:gd name="T120" fmla="*/ 218 h 2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3" h="218">
                <a:moveTo>
                  <a:pt x="163" y="152"/>
                </a:moveTo>
                <a:lnTo>
                  <a:pt x="158" y="170"/>
                </a:lnTo>
                <a:lnTo>
                  <a:pt x="161" y="195"/>
                </a:lnTo>
                <a:lnTo>
                  <a:pt x="153" y="206"/>
                </a:lnTo>
                <a:lnTo>
                  <a:pt x="147" y="199"/>
                </a:lnTo>
                <a:lnTo>
                  <a:pt x="142" y="191"/>
                </a:lnTo>
                <a:lnTo>
                  <a:pt x="130" y="191"/>
                </a:lnTo>
                <a:lnTo>
                  <a:pt x="121" y="202"/>
                </a:lnTo>
                <a:lnTo>
                  <a:pt x="103" y="200"/>
                </a:lnTo>
                <a:lnTo>
                  <a:pt x="96" y="202"/>
                </a:lnTo>
                <a:lnTo>
                  <a:pt x="94" y="218"/>
                </a:lnTo>
                <a:lnTo>
                  <a:pt x="81" y="208"/>
                </a:lnTo>
                <a:lnTo>
                  <a:pt x="64" y="198"/>
                </a:lnTo>
                <a:lnTo>
                  <a:pt x="47" y="162"/>
                </a:lnTo>
                <a:lnTo>
                  <a:pt x="41" y="175"/>
                </a:lnTo>
                <a:lnTo>
                  <a:pt x="26" y="171"/>
                </a:lnTo>
                <a:lnTo>
                  <a:pt x="0" y="157"/>
                </a:lnTo>
                <a:lnTo>
                  <a:pt x="9" y="120"/>
                </a:lnTo>
                <a:lnTo>
                  <a:pt x="31" y="127"/>
                </a:lnTo>
                <a:lnTo>
                  <a:pt x="42" y="140"/>
                </a:lnTo>
                <a:lnTo>
                  <a:pt x="53" y="135"/>
                </a:lnTo>
                <a:lnTo>
                  <a:pt x="54" y="122"/>
                </a:lnTo>
                <a:lnTo>
                  <a:pt x="64" y="124"/>
                </a:lnTo>
                <a:lnTo>
                  <a:pt x="69" y="116"/>
                </a:lnTo>
                <a:lnTo>
                  <a:pt x="78" y="111"/>
                </a:lnTo>
                <a:lnTo>
                  <a:pt x="88" y="117"/>
                </a:lnTo>
                <a:lnTo>
                  <a:pt x="99" y="113"/>
                </a:lnTo>
                <a:lnTo>
                  <a:pt x="99" y="92"/>
                </a:lnTo>
                <a:lnTo>
                  <a:pt x="93" y="88"/>
                </a:lnTo>
                <a:lnTo>
                  <a:pt x="96" y="70"/>
                </a:lnTo>
                <a:lnTo>
                  <a:pt x="93" y="53"/>
                </a:lnTo>
                <a:lnTo>
                  <a:pt x="103" y="47"/>
                </a:lnTo>
                <a:lnTo>
                  <a:pt x="103" y="37"/>
                </a:lnTo>
                <a:lnTo>
                  <a:pt x="127" y="27"/>
                </a:lnTo>
                <a:lnTo>
                  <a:pt x="139" y="35"/>
                </a:lnTo>
                <a:lnTo>
                  <a:pt x="149" y="0"/>
                </a:lnTo>
                <a:lnTo>
                  <a:pt x="181" y="49"/>
                </a:lnTo>
                <a:lnTo>
                  <a:pt x="203" y="113"/>
                </a:lnTo>
                <a:lnTo>
                  <a:pt x="163" y="15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pPr algn="r"/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       Bánovce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      nad</a:t>
            </a: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       Bebravou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90" name="Freeform 392">
            <a:extLst>
              <a:ext uri="{FF2B5EF4-FFF2-40B4-BE49-F238E27FC236}">
                <a16:creationId xmlns:a16="http://schemas.microsoft.com/office/drawing/2014/main" id="{5D50159C-079D-44CC-B80F-32CF00A06F0F}"/>
              </a:ext>
            </a:extLst>
          </p:cNvPr>
          <p:cNvSpPr>
            <a:spLocks/>
          </p:cNvSpPr>
          <p:nvPr/>
        </p:nvSpPr>
        <p:spPr bwMode="auto">
          <a:xfrm>
            <a:off x="5344028" y="2149078"/>
            <a:ext cx="666750" cy="350044"/>
          </a:xfrm>
          <a:custGeom>
            <a:avLst/>
            <a:gdLst>
              <a:gd name="T0" fmla="*/ 2147483647 w 299"/>
              <a:gd name="T1" fmla="*/ 2147483647 h 158"/>
              <a:gd name="T2" fmla="*/ 2147483647 w 299"/>
              <a:gd name="T3" fmla="*/ 2147483647 h 158"/>
              <a:gd name="T4" fmla="*/ 2147483647 w 299"/>
              <a:gd name="T5" fmla="*/ 2147483647 h 158"/>
              <a:gd name="T6" fmla="*/ 2147483647 w 299"/>
              <a:gd name="T7" fmla="*/ 2147483647 h 158"/>
              <a:gd name="T8" fmla="*/ 2147483647 w 299"/>
              <a:gd name="T9" fmla="*/ 2147483647 h 158"/>
              <a:gd name="T10" fmla="*/ 2147483647 w 299"/>
              <a:gd name="T11" fmla="*/ 2147483647 h 158"/>
              <a:gd name="T12" fmla="*/ 2147483647 w 299"/>
              <a:gd name="T13" fmla="*/ 2147483647 h 158"/>
              <a:gd name="T14" fmla="*/ 2147483647 w 299"/>
              <a:gd name="T15" fmla="*/ 2147483647 h 158"/>
              <a:gd name="T16" fmla="*/ 2147483647 w 299"/>
              <a:gd name="T17" fmla="*/ 2147483647 h 158"/>
              <a:gd name="T18" fmla="*/ 2147483647 w 299"/>
              <a:gd name="T19" fmla="*/ 2147483647 h 158"/>
              <a:gd name="T20" fmla="*/ 2147483647 w 299"/>
              <a:gd name="T21" fmla="*/ 2147483647 h 158"/>
              <a:gd name="T22" fmla="*/ 2147483647 w 299"/>
              <a:gd name="T23" fmla="*/ 2147483647 h 158"/>
              <a:gd name="T24" fmla="*/ 2147483647 w 299"/>
              <a:gd name="T25" fmla="*/ 2147483647 h 158"/>
              <a:gd name="T26" fmla="*/ 2147483647 w 299"/>
              <a:gd name="T27" fmla="*/ 2147483647 h 158"/>
              <a:gd name="T28" fmla="*/ 0 w 299"/>
              <a:gd name="T29" fmla="*/ 2147483647 h 158"/>
              <a:gd name="T30" fmla="*/ 2147483647 w 299"/>
              <a:gd name="T31" fmla="*/ 2147483647 h 158"/>
              <a:gd name="T32" fmla="*/ 2147483647 w 299"/>
              <a:gd name="T33" fmla="*/ 2147483647 h 158"/>
              <a:gd name="T34" fmla="*/ 2147483647 w 299"/>
              <a:gd name="T35" fmla="*/ 2147483647 h 158"/>
              <a:gd name="T36" fmla="*/ 2147483647 w 299"/>
              <a:gd name="T37" fmla="*/ 2147483647 h 158"/>
              <a:gd name="T38" fmla="*/ 2147483647 w 299"/>
              <a:gd name="T39" fmla="*/ 2147483647 h 158"/>
              <a:gd name="T40" fmla="*/ 2147483647 w 299"/>
              <a:gd name="T41" fmla="*/ 0 h 158"/>
              <a:gd name="T42" fmla="*/ 2147483647 w 299"/>
              <a:gd name="T43" fmla="*/ 2147483647 h 158"/>
              <a:gd name="T44" fmla="*/ 2147483647 w 299"/>
              <a:gd name="T45" fmla="*/ 2147483647 h 158"/>
              <a:gd name="T46" fmla="*/ 2147483647 w 299"/>
              <a:gd name="T47" fmla="*/ 0 h 158"/>
              <a:gd name="T48" fmla="*/ 2147483647 w 299"/>
              <a:gd name="T49" fmla="*/ 0 h 158"/>
              <a:gd name="T50" fmla="*/ 2147483647 w 299"/>
              <a:gd name="T51" fmla="*/ 2147483647 h 158"/>
              <a:gd name="T52" fmla="*/ 2147483647 w 299"/>
              <a:gd name="T53" fmla="*/ 2147483647 h 158"/>
              <a:gd name="T54" fmla="*/ 2147483647 w 299"/>
              <a:gd name="T55" fmla="*/ 2147483647 h 158"/>
              <a:gd name="T56" fmla="*/ 2147483647 w 299"/>
              <a:gd name="T57" fmla="*/ 2147483647 h 158"/>
              <a:gd name="T58" fmla="*/ 2147483647 w 299"/>
              <a:gd name="T59" fmla="*/ 2147483647 h 158"/>
              <a:gd name="T60" fmla="*/ 2147483647 w 299"/>
              <a:gd name="T61" fmla="*/ 2147483647 h 158"/>
              <a:gd name="T62" fmla="*/ 2147483647 w 299"/>
              <a:gd name="T63" fmla="*/ 2147483647 h 158"/>
              <a:gd name="T64" fmla="*/ 2147483647 w 299"/>
              <a:gd name="T65" fmla="*/ 2147483647 h 158"/>
              <a:gd name="T66" fmla="*/ 2147483647 w 299"/>
              <a:gd name="T67" fmla="*/ 2147483647 h 158"/>
              <a:gd name="T68" fmla="*/ 2147483647 w 299"/>
              <a:gd name="T69" fmla="*/ 2147483647 h 158"/>
              <a:gd name="T70" fmla="*/ 2147483647 w 299"/>
              <a:gd name="T71" fmla="*/ 2147483647 h 158"/>
              <a:gd name="T72" fmla="*/ 2147483647 w 299"/>
              <a:gd name="T73" fmla="*/ 2147483647 h 158"/>
              <a:gd name="T74" fmla="*/ 2147483647 w 299"/>
              <a:gd name="T75" fmla="*/ 2147483647 h 158"/>
              <a:gd name="T76" fmla="*/ 2147483647 w 299"/>
              <a:gd name="T77" fmla="*/ 2147483647 h 158"/>
              <a:gd name="T78" fmla="*/ 2147483647 w 299"/>
              <a:gd name="T79" fmla="*/ 2147483647 h 158"/>
              <a:gd name="T80" fmla="*/ 2147483647 w 299"/>
              <a:gd name="T81" fmla="*/ 2147483647 h 158"/>
              <a:gd name="T82" fmla="*/ 2147483647 w 299"/>
              <a:gd name="T83" fmla="*/ 2147483647 h 1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9"/>
              <a:gd name="T127" fmla="*/ 0 h 158"/>
              <a:gd name="T128" fmla="*/ 299 w 299"/>
              <a:gd name="T129" fmla="*/ 158 h 1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9" h="158">
                <a:moveTo>
                  <a:pt x="181" y="158"/>
                </a:moveTo>
                <a:lnTo>
                  <a:pt x="157" y="152"/>
                </a:lnTo>
                <a:lnTo>
                  <a:pt x="141" y="144"/>
                </a:lnTo>
                <a:lnTo>
                  <a:pt x="138" y="130"/>
                </a:lnTo>
                <a:lnTo>
                  <a:pt x="126" y="135"/>
                </a:lnTo>
                <a:lnTo>
                  <a:pt x="119" y="124"/>
                </a:lnTo>
                <a:lnTo>
                  <a:pt x="111" y="133"/>
                </a:lnTo>
                <a:lnTo>
                  <a:pt x="102" y="137"/>
                </a:lnTo>
                <a:lnTo>
                  <a:pt x="78" y="142"/>
                </a:lnTo>
                <a:lnTo>
                  <a:pt x="53" y="124"/>
                </a:lnTo>
                <a:lnTo>
                  <a:pt x="58" y="105"/>
                </a:lnTo>
                <a:lnTo>
                  <a:pt x="49" y="97"/>
                </a:lnTo>
                <a:lnTo>
                  <a:pt x="45" y="78"/>
                </a:lnTo>
                <a:lnTo>
                  <a:pt x="12" y="103"/>
                </a:lnTo>
                <a:lnTo>
                  <a:pt x="0" y="96"/>
                </a:lnTo>
                <a:lnTo>
                  <a:pt x="6" y="78"/>
                </a:lnTo>
                <a:lnTo>
                  <a:pt x="12" y="58"/>
                </a:lnTo>
                <a:lnTo>
                  <a:pt x="22" y="35"/>
                </a:lnTo>
                <a:lnTo>
                  <a:pt x="12" y="26"/>
                </a:lnTo>
                <a:lnTo>
                  <a:pt x="14" y="3"/>
                </a:lnTo>
                <a:lnTo>
                  <a:pt x="30" y="0"/>
                </a:lnTo>
                <a:lnTo>
                  <a:pt x="60" y="10"/>
                </a:lnTo>
                <a:lnTo>
                  <a:pt x="93" y="37"/>
                </a:lnTo>
                <a:lnTo>
                  <a:pt x="114" y="0"/>
                </a:lnTo>
                <a:lnTo>
                  <a:pt x="186" y="0"/>
                </a:lnTo>
                <a:lnTo>
                  <a:pt x="193" y="43"/>
                </a:lnTo>
                <a:lnTo>
                  <a:pt x="233" y="43"/>
                </a:lnTo>
                <a:lnTo>
                  <a:pt x="269" y="77"/>
                </a:lnTo>
                <a:lnTo>
                  <a:pt x="278" y="60"/>
                </a:lnTo>
                <a:lnTo>
                  <a:pt x="287" y="85"/>
                </a:lnTo>
                <a:lnTo>
                  <a:pt x="299" y="96"/>
                </a:lnTo>
                <a:lnTo>
                  <a:pt x="287" y="102"/>
                </a:lnTo>
                <a:lnTo>
                  <a:pt x="293" y="117"/>
                </a:lnTo>
                <a:lnTo>
                  <a:pt x="295" y="136"/>
                </a:lnTo>
                <a:lnTo>
                  <a:pt x="277" y="145"/>
                </a:lnTo>
                <a:lnTo>
                  <a:pt x="260" y="154"/>
                </a:lnTo>
                <a:lnTo>
                  <a:pt x="241" y="157"/>
                </a:lnTo>
                <a:lnTo>
                  <a:pt x="234" y="145"/>
                </a:lnTo>
                <a:lnTo>
                  <a:pt x="223" y="150"/>
                </a:lnTo>
                <a:lnTo>
                  <a:pt x="216" y="140"/>
                </a:lnTo>
                <a:lnTo>
                  <a:pt x="185" y="139"/>
                </a:lnTo>
                <a:lnTo>
                  <a:pt x="181" y="15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Stará Ľubovňa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91" name="Freeform 557">
            <a:extLst>
              <a:ext uri="{FF2B5EF4-FFF2-40B4-BE49-F238E27FC236}">
                <a16:creationId xmlns:a16="http://schemas.microsoft.com/office/drawing/2014/main" id="{74A34590-B860-4A12-AFD6-F8F63D6FDA9C}"/>
              </a:ext>
            </a:extLst>
          </p:cNvPr>
          <p:cNvSpPr>
            <a:spLocks/>
          </p:cNvSpPr>
          <p:nvPr/>
        </p:nvSpPr>
        <p:spPr bwMode="auto">
          <a:xfrm>
            <a:off x="5867793" y="2495615"/>
            <a:ext cx="673894" cy="617934"/>
          </a:xfrm>
          <a:custGeom>
            <a:avLst/>
            <a:gdLst>
              <a:gd name="T0" fmla="*/ 2147483647 w 303"/>
              <a:gd name="T1" fmla="*/ 2147483647 h 279"/>
              <a:gd name="T2" fmla="*/ 2147483647 w 303"/>
              <a:gd name="T3" fmla="*/ 2147483647 h 279"/>
              <a:gd name="T4" fmla="*/ 2147483647 w 303"/>
              <a:gd name="T5" fmla="*/ 2147483647 h 279"/>
              <a:gd name="T6" fmla="*/ 2147483647 w 303"/>
              <a:gd name="T7" fmla="*/ 2147483647 h 279"/>
              <a:gd name="T8" fmla="*/ 2147483647 w 303"/>
              <a:gd name="T9" fmla="*/ 2147483647 h 279"/>
              <a:gd name="T10" fmla="*/ 2147483647 w 303"/>
              <a:gd name="T11" fmla="*/ 2147483647 h 279"/>
              <a:gd name="T12" fmla="*/ 2147483647 w 303"/>
              <a:gd name="T13" fmla="*/ 2147483647 h 279"/>
              <a:gd name="T14" fmla="*/ 2147483647 w 303"/>
              <a:gd name="T15" fmla="*/ 2147483647 h 279"/>
              <a:gd name="T16" fmla="*/ 2147483647 w 303"/>
              <a:gd name="T17" fmla="*/ 2147483647 h 279"/>
              <a:gd name="T18" fmla="*/ 2147483647 w 303"/>
              <a:gd name="T19" fmla="*/ 2147483647 h 279"/>
              <a:gd name="T20" fmla="*/ 2147483647 w 303"/>
              <a:gd name="T21" fmla="*/ 2147483647 h 279"/>
              <a:gd name="T22" fmla="*/ 2147483647 w 303"/>
              <a:gd name="T23" fmla="*/ 2147483647 h 279"/>
              <a:gd name="T24" fmla="*/ 2147483647 w 303"/>
              <a:gd name="T25" fmla="*/ 2147483647 h 279"/>
              <a:gd name="T26" fmla="*/ 2147483647 w 303"/>
              <a:gd name="T27" fmla="*/ 2147483647 h 279"/>
              <a:gd name="T28" fmla="*/ 2147483647 w 303"/>
              <a:gd name="T29" fmla="*/ 2147483647 h 279"/>
              <a:gd name="T30" fmla="*/ 2147483647 w 303"/>
              <a:gd name="T31" fmla="*/ 2147483647 h 279"/>
              <a:gd name="T32" fmla="*/ 2147483647 w 303"/>
              <a:gd name="T33" fmla="*/ 2147483647 h 279"/>
              <a:gd name="T34" fmla="*/ 2147483647 w 303"/>
              <a:gd name="T35" fmla="*/ 2147483647 h 279"/>
              <a:gd name="T36" fmla="*/ 2147483647 w 303"/>
              <a:gd name="T37" fmla="*/ 2147483647 h 279"/>
              <a:gd name="T38" fmla="*/ 2147483647 w 303"/>
              <a:gd name="T39" fmla="*/ 2147483647 h 279"/>
              <a:gd name="T40" fmla="*/ 2147483647 w 303"/>
              <a:gd name="T41" fmla="*/ 2147483647 h 279"/>
              <a:gd name="T42" fmla="*/ 2147483647 w 303"/>
              <a:gd name="T43" fmla="*/ 2147483647 h 279"/>
              <a:gd name="T44" fmla="*/ 2147483647 w 303"/>
              <a:gd name="T45" fmla="*/ 2147483647 h 279"/>
              <a:gd name="T46" fmla="*/ 2147483647 w 303"/>
              <a:gd name="T47" fmla="*/ 0 h 279"/>
              <a:gd name="T48" fmla="*/ 2147483647 w 303"/>
              <a:gd name="T49" fmla="*/ 2147483647 h 279"/>
              <a:gd name="T50" fmla="*/ 2147483647 w 303"/>
              <a:gd name="T51" fmla="*/ 2147483647 h 279"/>
              <a:gd name="T52" fmla="*/ 2147483647 w 303"/>
              <a:gd name="T53" fmla="*/ 2147483647 h 279"/>
              <a:gd name="T54" fmla="*/ 2147483647 w 303"/>
              <a:gd name="T55" fmla="*/ 2147483647 h 279"/>
              <a:gd name="T56" fmla="*/ 2147483647 w 303"/>
              <a:gd name="T57" fmla="*/ 2147483647 h 279"/>
              <a:gd name="T58" fmla="*/ 2147483647 w 303"/>
              <a:gd name="T59" fmla="*/ 2147483647 h 279"/>
              <a:gd name="T60" fmla="*/ 2147483647 w 303"/>
              <a:gd name="T61" fmla="*/ 2147483647 h 279"/>
              <a:gd name="T62" fmla="*/ 2147483647 w 303"/>
              <a:gd name="T63" fmla="*/ 2147483647 h 279"/>
              <a:gd name="T64" fmla="*/ 2147483647 w 303"/>
              <a:gd name="T65" fmla="*/ 2147483647 h 279"/>
              <a:gd name="T66" fmla="*/ 2147483647 w 303"/>
              <a:gd name="T67" fmla="*/ 2147483647 h 279"/>
              <a:gd name="T68" fmla="*/ 2147483647 w 303"/>
              <a:gd name="T69" fmla="*/ 2147483647 h 279"/>
              <a:gd name="T70" fmla="*/ 2147483647 w 303"/>
              <a:gd name="T71" fmla="*/ 2147483647 h 279"/>
              <a:gd name="T72" fmla="*/ 2147483647 w 303"/>
              <a:gd name="T73" fmla="*/ 2147483647 h 279"/>
              <a:gd name="T74" fmla="*/ 2147483647 w 303"/>
              <a:gd name="T75" fmla="*/ 2147483647 h 279"/>
              <a:gd name="T76" fmla="*/ 2147483647 w 303"/>
              <a:gd name="T77" fmla="*/ 2147483647 h 279"/>
              <a:gd name="T78" fmla="*/ 2147483647 w 303"/>
              <a:gd name="T79" fmla="*/ 2147483647 h 27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3"/>
              <a:gd name="T121" fmla="*/ 0 h 279"/>
              <a:gd name="T122" fmla="*/ 303 w 303"/>
              <a:gd name="T123" fmla="*/ 279 h 27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3" h="279">
                <a:moveTo>
                  <a:pt x="100" y="216"/>
                </a:moveTo>
                <a:lnTo>
                  <a:pt x="118" y="219"/>
                </a:lnTo>
                <a:lnTo>
                  <a:pt x="131" y="214"/>
                </a:lnTo>
                <a:lnTo>
                  <a:pt x="143" y="218"/>
                </a:lnTo>
                <a:lnTo>
                  <a:pt x="149" y="228"/>
                </a:lnTo>
                <a:lnTo>
                  <a:pt x="160" y="235"/>
                </a:lnTo>
                <a:lnTo>
                  <a:pt x="163" y="228"/>
                </a:lnTo>
                <a:lnTo>
                  <a:pt x="182" y="238"/>
                </a:lnTo>
                <a:lnTo>
                  <a:pt x="194" y="233"/>
                </a:lnTo>
                <a:lnTo>
                  <a:pt x="199" y="243"/>
                </a:lnTo>
                <a:lnTo>
                  <a:pt x="188" y="253"/>
                </a:lnTo>
                <a:lnTo>
                  <a:pt x="191" y="267"/>
                </a:lnTo>
                <a:lnTo>
                  <a:pt x="206" y="279"/>
                </a:lnTo>
                <a:lnTo>
                  <a:pt x="222" y="270"/>
                </a:lnTo>
                <a:lnTo>
                  <a:pt x="219" y="259"/>
                </a:lnTo>
                <a:lnTo>
                  <a:pt x="231" y="258"/>
                </a:lnTo>
                <a:lnTo>
                  <a:pt x="248" y="257"/>
                </a:lnTo>
                <a:lnTo>
                  <a:pt x="254" y="241"/>
                </a:lnTo>
                <a:lnTo>
                  <a:pt x="254" y="220"/>
                </a:lnTo>
                <a:lnTo>
                  <a:pt x="272" y="215"/>
                </a:lnTo>
                <a:lnTo>
                  <a:pt x="289" y="231"/>
                </a:lnTo>
                <a:lnTo>
                  <a:pt x="303" y="215"/>
                </a:lnTo>
                <a:lnTo>
                  <a:pt x="299" y="201"/>
                </a:lnTo>
                <a:lnTo>
                  <a:pt x="301" y="190"/>
                </a:lnTo>
                <a:lnTo>
                  <a:pt x="292" y="184"/>
                </a:lnTo>
                <a:lnTo>
                  <a:pt x="290" y="171"/>
                </a:lnTo>
                <a:lnTo>
                  <a:pt x="281" y="160"/>
                </a:lnTo>
                <a:lnTo>
                  <a:pt x="272" y="155"/>
                </a:lnTo>
                <a:lnTo>
                  <a:pt x="272" y="144"/>
                </a:lnTo>
                <a:lnTo>
                  <a:pt x="261" y="136"/>
                </a:lnTo>
                <a:lnTo>
                  <a:pt x="272" y="131"/>
                </a:lnTo>
                <a:lnTo>
                  <a:pt x="259" y="118"/>
                </a:lnTo>
                <a:lnTo>
                  <a:pt x="266" y="111"/>
                </a:lnTo>
                <a:lnTo>
                  <a:pt x="266" y="95"/>
                </a:lnTo>
                <a:lnTo>
                  <a:pt x="294" y="71"/>
                </a:lnTo>
                <a:lnTo>
                  <a:pt x="279" y="71"/>
                </a:lnTo>
                <a:lnTo>
                  <a:pt x="267" y="63"/>
                </a:lnTo>
                <a:lnTo>
                  <a:pt x="261" y="53"/>
                </a:lnTo>
                <a:lnTo>
                  <a:pt x="240" y="49"/>
                </a:lnTo>
                <a:lnTo>
                  <a:pt x="224" y="49"/>
                </a:lnTo>
                <a:lnTo>
                  <a:pt x="212" y="37"/>
                </a:lnTo>
                <a:lnTo>
                  <a:pt x="206" y="44"/>
                </a:lnTo>
                <a:lnTo>
                  <a:pt x="199" y="38"/>
                </a:lnTo>
                <a:lnTo>
                  <a:pt x="195" y="23"/>
                </a:lnTo>
                <a:lnTo>
                  <a:pt x="184" y="22"/>
                </a:lnTo>
                <a:lnTo>
                  <a:pt x="163" y="18"/>
                </a:lnTo>
                <a:lnTo>
                  <a:pt x="150" y="7"/>
                </a:lnTo>
                <a:lnTo>
                  <a:pt x="139" y="0"/>
                </a:lnTo>
                <a:lnTo>
                  <a:pt x="131" y="5"/>
                </a:lnTo>
                <a:lnTo>
                  <a:pt x="144" y="20"/>
                </a:lnTo>
                <a:lnTo>
                  <a:pt x="155" y="42"/>
                </a:lnTo>
                <a:lnTo>
                  <a:pt x="167" y="63"/>
                </a:lnTo>
                <a:lnTo>
                  <a:pt x="164" y="81"/>
                </a:lnTo>
                <a:lnTo>
                  <a:pt x="144" y="76"/>
                </a:lnTo>
                <a:lnTo>
                  <a:pt x="131" y="70"/>
                </a:lnTo>
                <a:lnTo>
                  <a:pt x="131" y="93"/>
                </a:lnTo>
                <a:lnTo>
                  <a:pt x="119" y="102"/>
                </a:lnTo>
                <a:lnTo>
                  <a:pt x="111" y="103"/>
                </a:lnTo>
                <a:lnTo>
                  <a:pt x="101" y="111"/>
                </a:lnTo>
                <a:lnTo>
                  <a:pt x="103" y="124"/>
                </a:lnTo>
                <a:lnTo>
                  <a:pt x="65" y="83"/>
                </a:lnTo>
                <a:lnTo>
                  <a:pt x="54" y="78"/>
                </a:lnTo>
                <a:lnTo>
                  <a:pt x="45" y="85"/>
                </a:lnTo>
                <a:lnTo>
                  <a:pt x="28" y="86"/>
                </a:lnTo>
                <a:lnTo>
                  <a:pt x="21" y="75"/>
                </a:lnTo>
                <a:lnTo>
                  <a:pt x="6" y="90"/>
                </a:lnTo>
                <a:lnTo>
                  <a:pt x="13" y="97"/>
                </a:lnTo>
                <a:lnTo>
                  <a:pt x="13" y="109"/>
                </a:lnTo>
                <a:lnTo>
                  <a:pt x="4" y="116"/>
                </a:lnTo>
                <a:lnTo>
                  <a:pt x="6" y="128"/>
                </a:lnTo>
                <a:lnTo>
                  <a:pt x="0" y="138"/>
                </a:lnTo>
                <a:lnTo>
                  <a:pt x="8" y="146"/>
                </a:lnTo>
                <a:lnTo>
                  <a:pt x="3" y="156"/>
                </a:lnTo>
                <a:lnTo>
                  <a:pt x="8" y="169"/>
                </a:lnTo>
                <a:lnTo>
                  <a:pt x="24" y="170"/>
                </a:lnTo>
                <a:lnTo>
                  <a:pt x="42" y="183"/>
                </a:lnTo>
                <a:lnTo>
                  <a:pt x="61" y="174"/>
                </a:lnTo>
                <a:lnTo>
                  <a:pt x="61" y="191"/>
                </a:lnTo>
                <a:lnTo>
                  <a:pt x="70" y="199"/>
                </a:lnTo>
                <a:lnTo>
                  <a:pt x="85" y="217"/>
                </a:lnTo>
                <a:lnTo>
                  <a:pt x="100" y="21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600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endParaRPr lang="sk-SK" sz="375" dirty="0">
              <a:solidFill>
                <a:srgbClr val="000000"/>
              </a:solidFill>
              <a:cs typeface="Arial" charset="0"/>
            </a:endParaRPr>
          </a:p>
          <a:p>
            <a:r>
              <a:rPr lang="sk-SK" sz="375" dirty="0">
                <a:solidFill>
                  <a:srgbClr val="000000"/>
                </a:solidFill>
                <a:cs typeface="Arial" charset="0"/>
              </a:rPr>
              <a:t>Prešov</a:t>
            </a:r>
            <a:endParaRPr lang="sk-SK" sz="375" dirty="0">
              <a:solidFill>
                <a:srgbClr val="000000"/>
              </a:solidFill>
            </a:endParaRPr>
          </a:p>
        </p:txBody>
      </p:sp>
      <p:sp>
        <p:nvSpPr>
          <p:cNvPr id="92" name="Freeform 574">
            <a:extLst>
              <a:ext uri="{FF2B5EF4-FFF2-40B4-BE49-F238E27FC236}">
                <a16:creationId xmlns:a16="http://schemas.microsoft.com/office/drawing/2014/main" id="{B85AE2B4-1107-42C9-B975-A901B7D17DD7}"/>
              </a:ext>
            </a:extLst>
          </p:cNvPr>
          <p:cNvSpPr>
            <a:spLocks/>
          </p:cNvSpPr>
          <p:nvPr/>
        </p:nvSpPr>
        <p:spPr bwMode="auto">
          <a:xfrm>
            <a:off x="5392248" y="2615758"/>
            <a:ext cx="500063" cy="288131"/>
          </a:xfrm>
          <a:custGeom>
            <a:avLst/>
            <a:gdLst>
              <a:gd name="T0" fmla="*/ 2147483647 w 224"/>
              <a:gd name="T1" fmla="*/ 0 h 130"/>
              <a:gd name="T2" fmla="*/ 2147483647 w 224"/>
              <a:gd name="T3" fmla="*/ 2147483647 h 130"/>
              <a:gd name="T4" fmla="*/ 2147483647 w 224"/>
              <a:gd name="T5" fmla="*/ 2147483647 h 130"/>
              <a:gd name="T6" fmla="*/ 2147483647 w 224"/>
              <a:gd name="T7" fmla="*/ 2147483647 h 130"/>
              <a:gd name="T8" fmla="*/ 2147483647 w 224"/>
              <a:gd name="T9" fmla="*/ 2147483647 h 130"/>
              <a:gd name="T10" fmla="*/ 2147483647 w 224"/>
              <a:gd name="T11" fmla="*/ 2147483647 h 130"/>
              <a:gd name="T12" fmla="*/ 2147483647 w 224"/>
              <a:gd name="T13" fmla="*/ 2147483647 h 130"/>
              <a:gd name="T14" fmla="*/ 2147483647 w 224"/>
              <a:gd name="T15" fmla="*/ 2147483647 h 130"/>
              <a:gd name="T16" fmla="*/ 2147483647 w 224"/>
              <a:gd name="T17" fmla="*/ 2147483647 h 130"/>
              <a:gd name="T18" fmla="*/ 2147483647 w 224"/>
              <a:gd name="T19" fmla="*/ 2147483647 h 130"/>
              <a:gd name="T20" fmla="*/ 2147483647 w 224"/>
              <a:gd name="T21" fmla="*/ 2147483647 h 130"/>
              <a:gd name="T22" fmla="*/ 2147483647 w 224"/>
              <a:gd name="T23" fmla="*/ 2147483647 h 130"/>
              <a:gd name="T24" fmla="*/ 2147483647 w 224"/>
              <a:gd name="T25" fmla="*/ 2147483647 h 130"/>
              <a:gd name="T26" fmla="*/ 2147483647 w 224"/>
              <a:gd name="T27" fmla="*/ 2147483647 h 130"/>
              <a:gd name="T28" fmla="*/ 2147483647 w 224"/>
              <a:gd name="T29" fmla="*/ 2147483647 h 130"/>
              <a:gd name="T30" fmla="*/ 2147483647 w 224"/>
              <a:gd name="T31" fmla="*/ 2147483647 h 130"/>
              <a:gd name="T32" fmla="*/ 2147483647 w 224"/>
              <a:gd name="T33" fmla="*/ 2147483647 h 130"/>
              <a:gd name="T34" fmla="*/ 2147483647 w 224"/>
              <a:gd name="T35" fmla="*/ 2147483647 h 130"/>
              <a:gd name="T36" fmla="*/ 2147483647 w 224"/>
              <a:gd name="T37" fmla="*/ 2147483647 h 130"/>
              <a:gd name="T38" fmla="*/ 2147483647 w 224"/>
              <a:gd name="T39" fmla="*/ 2147483647 h 130"/>
              <a:gd name="T40" fmla="*/ 2147483647 w 224"/>
              <a:gd name="T41" fmla="*/ 2147483647 h 130"/>
              <a:gd name="T42" fmla="*/ 2147483647 w 224"/>
              <a:gd name="T43" fmla="*/ 2147483647 h 130"/>
              <a:gd name="T44" fmla="*/ 2147483647 w 224"/>
              <a:gd name="T45" fmla="*/ 2147483647 h 130"/>
              <a:gd name="T46" fmla="*/ 2147483647 w 224"/>
              <a:gd name="T47" fmla="*/ 2147483647 h 130"/>
              <a:gd name="T48" fmla="*/ 2147483647 w 224"/>
              <a:gd name="T49" fmla="*/ 2147483647 h 130"/>
              <a:gd name="T50" fmla="*/ 2147483647 w 224"/>
              <a:gd name="T51" fmla="*/ 2147483647 h 130"/>
              <a:gd name="T52" fmla="*/ 2147483647 w 224"/>
              <a:gd name="T53" fmla="*/ 2147483647 h 130"/>
              <a:gd name="T54" fmla="*/ 2147483647 w 224"/>
              <a:gd name="T55" fmla="*/ 2147483647 h 130"/>
              <a:gd name="T56" fmla="*/ 2147483647 w 224"/>
              <a:gd name="T57" fmla="*/ 2147483647 h 130"/>
              <a:gd name="T58" fmla="*/ 2147483647 w 224"/>
              <a:gd name="T59" fmla="*/ 2147483647 h 130"/>
              <a:gd name="T60" fmla="*/ 2147483647 w 224"/>
              <a:gd name="T61" fmla="*/ 2147483647 h 130"/>
              <a:gd name="T62" fmla="*/ 2147483647 w 224"/>
              <a:gd name="T63" fmla="*/ 2147483647 h 130"/>
              <a:gd name="T64" fmla="*/ 2147483647 w 224"/>
              <a:gd name="T65" fmla="*/ 2147483647 h 130"/>
              <a:gd name="T66" fmla="*/ 2147483647 w 224"/>
              <a:gd name="T67" fmla="*/ 2147483647 h 130"/>
              <a:gd name="T68" fmla="*/ 0 w 224"/>
              <a:gd name="T69" fmla="*/ 2147483647 h 130"/>
              <a:gd name="T70" fmla="*/ 2147483647 w 224"/>
              <a:gd name="T71" fmla="*/ 2147483647 h 130"/>
              <a:gd name="T72" fmla="*/ 2147483647 w 224"/>
              <a:gd name="T73" fmla="*/ 2147483647 h 130"/>
              <a:gd name="T74" fmla="*/ 2147483647 w 224"/>
              <a:gd name="T75" fmla="*/ 2147483647 h 130"/>
              <a:gd name="T76" fmla="*/ 2147483647 w 224"/>
              <a:gd name="T77" fmla="*/ 2147483647 h 130"/>
              <a:gd name="T78" fmla="*/ 2147483647 w 224"/>
              <a:gd name="T79" fmla="*/ 2147483647 h 130"/>
              <a:gd name="T80" fmla="*/ 2147483647 w 224"/>
              <a:gd name="T81" fmla="*/ 2147483647 h 130"/>
              <a:gd name="T82" fmla="*/ 2147483647 w 224"/>
              <a:gd name="T83" fmla="*/ 2147483647 h 130"/>
              <a:gd name="T84" fmla="*/ 2147483647 w 224"/>
              <a:gd name="T85" fmla="*/ 2147483647 h 130"/>
              <a:gd name="T86" fmla="*/ 2147483647 w 224"/>
              <a:gd name="T87" fmla="*/ 2147483647 h 130"/>
              <a:gd name="T88" fmla="*/ 2147483647 w 224"/>
              <a:gd name="T89" fmla="*/ 2147483647 h 130"/>
              <a:gd name="T90" fmla="*/ 2147483647 w 224"/>
              <a:gd name="T91" fmla="*/ 2147483647 h 130"/>
              <a:gd name="T92" fmla="*/ 2147483647 w 224"/>
              <a:gd name="T93" fmla="*/ 2147483647 h 130"/>
              <a:gd name="T94" fmla="*/ 2147483647 w 224"/>
              <a:gd name="T95" fmla="*/ 2147483647 h 130"/>
              <a:gd name="T96" fmla="*/ 2147483647 w 224"/>
              <a:gd name="T97" fmla="*/ 0 h 130"/>
              <a:gd name="T98" fmla="*/ 2147483647 w 224"/>
              <a:gd name="T99" fmla="*/ 0 h 1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4"/>
              <a:gd name="T151" fmla="*/ 0 h 130"/>
              <a:gd name="T152" fmla="*/ 224 w 224"/>
              <a:gd name="T153" fmla="*/ 130 h 1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4" h="130">
                <a:moveTo>
                  <a:pt x="160" y="0"/>
                </a:moveTo>
                <a:lnTo>
                  <a:pt x="178" y="14"/>
                </a:lnTo>
                <a:lnTo>
                  <a:pt x="189" y="32"/>
                </a:lnTo>
                <a:lnTo>
                  <a:pt x="211" y="29"/>
                </a:lnTo>
                <a:lnTo>
                  <a:pt x="217" y="34"/>
                </a:lnTo>
                <a:lnTo>
                  <a:pt x="224" y="41"/>
                </a:lnTo>
                <a:lnTo>
                  <a:pt x="224" y="53"/>
                </a:lnTo>
                <a:lnTo>
                  <a:pt x="215" y="60"/>
                </a:lnTo>
                <a:lnTo>
                  <a:pt x="217" y="72"/>
                </a:lnTo>
                <a:lnTo>
                  <a:pt x="211" y="82"/>
                </a:lnTo>
                <a:lnTo>
                  <a:pt x="219" y="90"/>
                </a:lnTo>
                <a:lnTo>
                  <a:pt x="214" y="100"/>
                </a:lnTo>
                <a:lnTo>
                  <a:pt x="219" y="113"/>
                </a:lnTo>
                <a:lnTo>
                  <a:pt x="192" y="112"/>
                </a:lnTo>
                <a:lnTo>
                  <a:pt x="195" y="100"/>
                </a:lnTo>
                <a:lnTo>
                  <a:pt x="180" y="100"/>
                </a:lnTo>
                <a:lnTo>
                  <a:pt x="167" y="91"/>
                </a:lnTo>
                <a:lnTo>
                  <a:pt x="170" y="115"/>
                </a:lnTo>
                <a:lnTo>
                  <a:pt x="163" y="118"/>
                </a:lnTo>
                <a:lnTo>
                  <a:pt x="155" y="115"/>
                </a:lnTo>
                <a:lnTo>
                  <a:pt x="144" y="121"/>
                </a:lnTo>
                <a:lnTo>
                  <a:pt x="137" y="108"/>
                </a:lnTo>
                <a:lnTo>
                  <a:pt x="126" y="115"/>
                </a:lnTo>
                <a:lnTo>
                  <a:pt x="116" y="130"/>
                </a:lnTo>
                <a:lnTo>
                  <a:pt x="94" y="126"/>
                </a:lnTo>
                <a:lnTo>
                  <a:pt x="90" y="116"/>
                </a:lnTo>
                <a:lnTo>
                  <a:pt x="70" y="121"/>
                </a:lnTo>
                <a:lnTo>
                  <a:pt x="65" y="109"/>
                </a:lnTo>
                <a:lnTo>
                  <a:pt x="46" y="102"/>
                </a:lnTo>
                <a:lnTo>
                  <a:pt x="45" y="88"/>
                </a:lnTo>
                <a:lnTo>
                  <a:pt x="28" y="100"/>
                </a:lnTo>
                <a:lnTo>
                  <a:pt x="39" y="114"/>
                </a:lnTo>
                <a:lnTo>
                  <a:pt x="30" y="122"/>
                </a:lnTo>
                <a:lnTo>
                  <a:pt x="15" y="102"/>
                </a:lnTo>
                <a:lnTo>
                  <a:pt x="0" y="100"/>
                </a:lnTo>
                <a:lnTo>
                  <a:pt x="6" y="71"/>
                </a:lnTo>
                <a:lnTo>
                  <a:pt x="17" y="71"/>
                </a:lnTo>
                <a:lnTo>
                  <a:pt x="25" y="56"/>
                </a:lnTo>
                <a:lnTo>
                  <a:pt x="36" y="66"/>
                </a:lnTo>
                <a:lnTo>
                  <a:pt x="54" y="60"/>
                </a:lnTo>
                <a:lnTo>
                  <a:pt x="51" y="50"/>
                </a:lnTo>
                <a:lnTo>
                  <a:pt x="58" y="57"/>
                </a:lnTo>
                <a:lnTo>
                  <a:pt x="78" y="40"/>
                </a:lnTo>
                <a:lnTo>
                  <a:pt x="98" y="44"/>
                </a:lnTo>
                <a:lnTo>
                  <a:pt x="115" y="38"/>
                </a:lnTo>
                <a:lnTo>
                  <a:pt x="111" y="22"/>
                </a:lnTo>
                <a:lnTo>
                  <a:pt x="125" y="7"/>
                </a:lnTo>
                <a:lnTo>
                  <a:pt x="136" y="16"/>
                </a:lnTo>
                <a:lnTo>
                  <a:pt x="144" y="0"/>
                </a:lnTo>
                <a:lnTo>
                  <a:pt x="16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endParaRPr lang="sk-SK" sz="375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Levoča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95" name="Freeform 515">
            <a:extLst>
              <a:ext uri="{FF2B5EF4-FFF2-40B4-BE49-F238E27FC236}">
                <a16:creationId xmlns:a16="http://schemas.microsoft.com/office/drawing/2014/main" id="{3A46A641-11D8-4452-A8BE-2C8A7CFFE204}"/>
              </a:ext>
            </a:extLst>
          </p:cNvPr>
          <p:cNvSpPr>
            <a:spLocks/>
          </p:cNvSpPr>
          <p:nvPr/>
        </p:nvSpPr>
        <p:spPr bwMode="auto">
          <a:xfrm>
            <a:off x="5740991" y="2969765"/>
            <a:ext cx="912019" cy="671513"/>
          </a:xfrm>
          <a:custGeom>
            <a:avLst/>
            <a:gdLst>
              <a:gd name="T0" fmla="*/ 2147483647 w 409"/>
              <a:gd name="T1" fmla="*/ 2147483647 h 303"/>
              <a:gd name="T2" fmla="*/ 2147483647 w 409"/>
              <a:gd name="T3" fmla="*/ 2147483647 h 303"/>
              <a:gd name="T4" fmla="*/ 2147483647 w 409"/>
              <a:gd name="T5" fmla="*/ 2147483647 h 303"/>
              <a:gd name="T6" fmla="*/ 2147483647 w 409"/>
              <a:gd name="T7" fmla="*/ 2147483647 h 303"/>
              <a:gd name="T8" fmla="*/ 2147483647 w 409"/>
              <a:gd name="T9" fmla="*/ 2147483647 h 303"/>
              <a:gd name="T10" fmla="*/ 2147483647 w 409"/>
              <a:gd name="T11" fmla="*/ 2147483647 h 303"/>
              <a:gd name="T12" fmla="*/ 2147483647 w 409"/>
              <a:gd name="T13" fmla="*/ 2147483647 h 303"/>
              <a:gd name="T14" fmla="*/ 2147483647 w 409"/>
              <a:gd name="T15" fmla="*/ 2147483647 h 303"/>
              <a:gd name="T16" fmla="*/ 2147483647 w 409"/>
              <a:gd name="T17" fmla="*/ 2147483647 h 303"/>
              <a:gd name="T18" fmla="*/ 2147483647 w 409"/>
              <a:gd name="T19" fmla="*/ 2147483647 h 303"/>
              <a:gd name="T20" fmla="*/ 2147483647 w 409"/>
              <a:gd name="T21" fmla="*/ 2147483647 h 303"/>
              <a:gd name="T22" fmla="*/ 2147483647 w 409"/>
              <a:gd name="T23" fmla="*/ 2147483647 h 303"/>
              <a:gd name="T24" fmla="*/ 2147483647 w 409"/>
              <a:gd name="T25" fmla="*/ 2147483647 h 303"/>
              <a:gd name="T26" fmla="*/ 2147483647 w 409"/>
              <a:gd name="T27" fmla="*/ 2147483647 h 303"/>
              <a:gd name="T28" fmla="*/ 2147483647 w 409"/>
              <a:gd name="T29" fmla="*/ 2147483647 h 303"/>
              <a:gd name="T30" fmla="*/ 2147483647 w 409"/>
              <a:gd name="T31" fmla="*/ 2147483647 h 303"/>
              <a:gd name="T32" fmla="*/ 0 w 409"/>
              <a:gd name="T33" fmla="*/ 2147483647 h 303"/>
              <a:gd name="T34" fmla="*/ 2147483647 w 409"/>
              <a:gd name="T35" fmla="*/ 2147483647 h 303"/>
              <a:gd name="T36" fmla="*/ 2147483647 w 409"/>
              <a:gd name="T37" fmla="*/ 2147483647 h 303"/>
              <a:gd name="T38" fmla="*/ 2147483647 w 409"/>
              <a:gd name="T39" fmla="*/ 2147483647 h 303"/>
              <a:gd name="T40" fmla="*/ 2147483647 w 409"/>
              <a:gd name="T41" fmla="*/ 2147483647 h 303"/>
              <a:gd name="T42" fmla="*/ 2147483647 w 409"/>
              <a:gd name="T43" fmla="*/ 2147483647 h 303"/>
              <a:gd name="T44" fmla="*/ 2147483647 w 409"/>
              <a:gd name="T45" fmla="*/ 2147483647 h 303"/>
              <a:gd name="T46" fmla="*/ 2147483647 w 409"/>
              <a:gd name="T47" fmla="*/ 2147483647 h 303"/>
              <a:gd name="T48" fmla="*/ 2147483647 w 409"/>
              <a:gd name="T49" fmla="*/ 2147483647 h 303"/>
              <a:gd name="T50" fmla="*/ 2147483647 w 409"/>
              <a:gd name="T51" fmla="*/ 2147483647 h 303"/>
              <a:gd name="T52" fmla="*/ 2147483647 w 409"/>
              <a:gd name="T53" fmla="*/ 2147483647 h 303"/>
              <a:gd name="T54" fmla="*/ 2147483647 w 409"/>
              <a:gd name="T55" fmla="*/ 2147483647 h 303"/>
              <a:gd name="T56" fmla="*/ 2147483647 w 409"/>
              <a:gd name="T57" fmla="*/ 2147483647 h 303"/>
              <a:gd name="T58" fmla="*/ 2147483647 w 409"/>
              <a:gd name="T59" fmla="*/ 2147483647 h 303"/>
              <a:gd name="T60" fmla="*/ 2147483647 w 409"/>
              <a:gd name="T61" fmla="*/ 2147483647 h 303"/>
              <a:gd name="T62" fmla="*/ 2147483647 w 409"/>
              <a:gd name="T63" fmla="*/ 2147483647 h 303"/>
              <a:gd name="T64" fmla="*/ 2147483647 w 409"/>
              <a:gd name="T65" fmla="*/ 2147483647 h 303"/>
              <a:gd name="T66" fmla="*/ 2147483647 w 409"/>
              <a:gd name="T67" fmla="*/ 2147483647 h 303"/>
              <a:gd name="T68" fmla="*/ 2147483647 w 409"/>
              <a:gd name="T69" fmla="*/ 2147483647 h 303"/>
              <a:gd name="T70" fmla="*/ 2147483647 w 409"/>
              <a:gd name="T71" fmla="*/ 2147483647 h 303"/>
              <a:gd name="T72" fmla="*/ 2147483647 w 409"/>
              <a:gd name="T73" fmla="*/ 2147483647 h 303"/>
              <a:gd name="T74" fmla="*/ 2147483647 w 409"/>
              <a:gd name="T75" fmla="*/ 2147483647 h 303"/>
              <a:gd name="T76" fmla="*/ 2147483647 w 409"/>
              <a:gd name="T77" fmla="*/ 2147483647 h 303"/>
              <a:gd name="T78" fmla="*/ 2147483647 w 409"/>
              <a:gd name="T79" fmla="*/ 2147483647 h 303"/>
              <a:gd name="T80" fmla="*/ 2147483647 w 409"/>
              <a:gd name="T81" fmla="*/ 2147483647 h 303"/>
              <a:gd name="T82" fmla="*/ 2147483647 w 409"/>
              <a:gd name="T83" fmla="*/ 2147483647 h 303"/>
              <a:gd name="T84" fmla="*/ 2147483647 w 409"/>
              <a:gd name="T85" fmla="*/ 2147483647 h 303"/>
              <a:gd name="T86" fmla="*/ 2147483647 w 409"/>
              <a:gd name="T87" fmla="*/ 2147483647 h 303"/>
              <a:gd name="T88" fmla="*/ 2147483647 w 409"/>
              <a:gd name="T89" fmla="*/ 2147483647 h 303"/>
              <a:gd name="T90" fmla="*/ 2147483647 w 409"/>
              <a:gd name="T91" fmla="*/ 2147483647 h 303"/>
              <a:gd name="T92" fmla="*/ 2147483647 w 409"/>
              <a:gd name="T93" fmla="*/ 2147483647 h 303"/>
              <a:gd name="T94" fmla="*/ 2147483647 w 409"/>
              <a:gd name="T95" fmla="*/ 2147483647 h 303"/>
              <a:gd name="T96" fmla="*/ 2147483647 w 409"/>
              <a:gd name="T97" fmla="*/ 2147483647 h 303"/>
              <a:gd name="T98" fmla="*/ 2147483647 w 409"/>
              <a:gd name="T99" fmla="*/ 2147483647 h 303"/>
              <a:gd name="T100" fmla="*/ 2147483647 w 409"/>
              <a:gd name="T101" fmla="*/ 2147483647 h 303"/>
              <a:gd name="T102" fmla="*/ 2147483647 w 409"/>
              <a:gd name="T103" fmla="*/ 2147483647 h 3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9"/>
              <a:gd name="T157" fmla="*/ 0 h 303"/>
              <a:gd name="T158" fmla="*/ 409 w 409"/>
              <a:gd name="T159" fmla="*/ 303 h 3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9" h="303">
                <a:moveTo>
                  <a:pt x="259" y="65"/>
                </a:moveTo>
                <a:lnTo>
                  <a:pt x="244" y="53"/>
                </a:lnTo>
                <a:lnTo>
                  <a:pt x="241" y="39"/>
                </a:lnTo>
                <a:lnTo>
                  <a:pt x="252" y="29"/>
                </a:lnTo>
                <a:lnTo>
                  <a:pt x="247" y="19"/>
                </a:lnTo>
                <a:lnTo>
                  <a:pt x="235" y="24"/>
                </a:lnTo>
                <a:lnTo>
                  <a:pt x="216" y="14"/>
                </a:lnTo>
                <a:lnTo>
                  <a:pt x="213" y="21"/>
                </a:lnTo>
                <a:lnTo>
                  <a:pt x="202" y="14"/>
                </a:lnTo>
                <a:lnTo>
                  <a:pt x="196" y="4"/>
                </a:lnTo>
                <a:lnTo>
                  <a:pt x="184" y="0"/>
                </a:lnTo>
                <a:lnTo>
                  <a:pt x="171" y="5"/>
                </a:lnTo>
                <a:lnTo>
                  <a:pt x="153" y="2"/>
                </a:lnTo>
                <a:lnTo>
                  <a:pt x="154" y="14"/>
                </a:lnTo>
                <a:lnTo>
                  <a:pt x="143" y="18"/>
                </a:lnTo>
                <a:lnTo>
                  <a:pt x="147" y="29"/>
                </a:lnTo>
                <a:lnTo>
                  <a:pt x="158" y="38"/>
                </a:lnTo>
                <a:lnTo>
                  <a:pt x="151" y="51"/>
                </a:lnTo>
                <a:lnTo>
                  <a:pt x="154" y="58"/>
                </a:lnTo>
                <a:lnTo>
                  <a:pt x="144" y="62"/>
                </a:lnTo>
                <a:lnTo>
                  <a:pt x="147" y="70"/>
                </a:lnTo>
                <a:lnTo>
                  <a:pt x="139" y="77"/>
                </a:lnTo>
                <a:lnTo>
                  <a:pt x="142" y="91"/>
                </a:lnTo>
                <a:lnTo>
                  <a:pt x="130" y="101"/>
                </a:lnTo>
                <a:lnTo>
                  <a:pt x="103" y="94"/>
                </a:lnTo>
                <a:lnTo>
                  <a:pt x="95" y="106"/>
                </a:lnTo>
                <a:lnTo>
                  <a:pt x="67" y="102"/>
                </a:lnTo>
                <a:lnTo>
                  <a:pt x="54" y="93"/>
                </a:lnTo>
                <a:lnTo>
                  <a:pt x="48" y="106"/>
                </a:lnTo>
                <a:lnTo>
                  <a:pt x="40" y="128"/>
                </a:lnTo>
                <a:lnTo>
                  <a:pt x="15" y="139"/>
                </a:lnTo>
                <a:lnTo>
                  <a:pt x="2" y="140"/>
                </a:lnTo>
                <a:lnTo>
                  <a:pt x="5" y="158"/>
                </a:lnTo>
                <a:lnTo>
                  <a:pt x="0" y="177"/>
                </a:lnTo>
                <a:lnTo>
                  <a:pt x="31" y="181"/>
                </a:lnTo>
                <a:lnTo>
                  <a:pt x="35" y="198"/>
                </a:lnTo>
                <a:lnTo>
                  <a:pt x="51" y="207"/>
                </a:lnTo>
                <a:lnTo>
                  <a:pt x="49" y="217"/>
                </a:lnTo>
                <a:lnTo>
                  <a:pt x="43" y="213"/>
                </a:lnTo>
                <a:lnTo>
                  <a:pt x="29" y="214"/>
                </a:lnTo>
                <a:lnTo>
                  <a:pt x="40" y="223"/>
                </a:lnTo>
                <a:lnTo>
                  <a:pt x="29" y="227"/>
                </a:lnTo>
                <a:lnTo>
                  <a:pt x="41" y="255"/>
                </a:lnTo>
                <a:lnTo>
                  <a:pt x="90" y="277"/>
                </a:lnTo>
                <a:lnTo>
                  <a:pt x="97" y="300"/>
                </a:lnTo>
                <a:lnTo>
                  <a:pt x="146" y="290"/>
                </a:lnTo>
                <a:lnTo>
                  <a:pt x="190" y="303"/>
                </a:lnTo>
                <a:lnTo>
                  <a:pt x="233" y="280"/>
                </a:lnTo>
                <a:lnTo>
                  <a:pt x="277" y="277"/>
                </a:lnTo>
                <a:lnTo>
                  <a:pt x="296" y="247"/>
                </a:lnTo>
                <a:lnTo>
                  <a:pt x="297" y="247"/>
                </a:lnTo>
                <a:lnTo>
                  <a:pt x="297" y="245"/>
                </a:lnTo>
                <a:lnTo>
                  <a:pt x="299" y="245"/>
                </a:lnTo>
                <a:lnTo>
                  <a:pt x="299" y="244"/>
                </a:lnTo>
                <a:lnTo>
                  <a:pt x="300" y="244"/>
                </a:lnTo>
                <a:lnTo>
                  <a:pt x="301" y="243"/>
                </a:lnTo>
                <a:lnTo>
                  <a:pt x="302" y="243"/>
                </a:lnTo>
                <a:lnTo>
                  <a:pt x="303" y="242"/>
                </a:lnTo>
                <a:lnTo>
                  <a:pt x="304" y="242"/>
                </a:lnTo>
                <a:lnTo>
                  <a:pt x="305" y="241"/>
                </a:lnTo>
                <a:lnTo>
                  <a:pt x="306" y="241"/>
                </a:lnTo>
                <a:lnTo>
                  <a:pt x="307" y="240"/>
                </a:lnTo>
                <a:lnTo>
                  <a:pt x="308" y="239"/>
                </a:lnTo>
                <a:lnTo>
                  <a:pt x="309" y="239"/>
                </a:lnTo>
                <a:lnTo>
                  <a:pt x="312" y="238"/>
                </a:lnTo>
                <a:lnTo>
                  <a:pt x="313" y="238"/>
                </a:lnTo>
                <a:lnTo>
                  <a:pt x="314" y="237"/>
                </a:lnTo>
                <a:lnTo>
                  <a:pt x="316" y="237"/>
                </a:lnTo>
                <a:lnTo>
                  <a:pt x="317" y="237"/>
                </a:lnTo>
                <a:lnTo>
                  <a:pt x="319" y="236"/>
                </a:lnTo>
                <a:lnTo>
                  <a:pt x="320" y="236"/>
                </a:lnTo>
                <a:lnTo>
                  <a:pt x="322" y="236"/>
                </a:lnTo>
                <a:lnTo>
                  <a:pt x="324" y="236"/>
                </a:lnTo>
                <a:lnTo>
                  <a:pt x="326" y="236"/>
                </a:lnTo>
                <a:lnTo>
                  <a:pt x="327" y="236"/>
                </a:lnTo>
                <a:lnTo>
                  <a:pt x="329" y="236"/>
                </a:lnTo>
                <a:lnTo>
                  <a:pt x="330" y="237"/>
                </a:lnTo>
                <a:lnTo>
                  <a:pt x="332" y="237"/>
                </a:lnTo>
                <a:lnTo>
                  <a:pt x="334" y="238"/>
                </a:lnTo>
                <a:lnTo>
                  <a:pt x="343" y="224"/>
                </a:lnTo>
                <a:lnTo>
                  <a:pt x="376" y="238"/>
                </a:lnTo>
                <a:lnTo>
                  <a:pt x="395" y="216"/>
                </a:lnTo>
                <a:lnTo>
                  <a:pt x="380" y="214"/>
                </a:lnTo>
                <a:lnTo>
                  <a:pt x="393" y="200"/>
                </a:lnTo>
                <a:lnTo>
                  <a:pt x="402" y="203"/>
                </a:lnTo>
                <a:lnTo>
                  <a:pt x="409" y="192"/>
                </a:lnTo>
                <a:lnTo>
                  <a:pt x="387" y="173"/>
                </a:lnTo>
                <a:lnTo>
                  <a:pt x="384" y="140"/>
                </a:lnTo>
                <a:lnTo>
                  <a:pt x="391" y="106"/>
                </a:lnTo>
                <a:lnTo>
                  <a:pt x="382" y="88"/>
                </a:lnTo>
                <a:lnTo>
                  <a:pt x="381" y="72"/>
                </a:lnTo>
                <a:lnTo>
                  <a:pt x="391" y="64"/>
                </a:lnTo>
                <a:lnTo>
                  <a:pt x="379" y="56"/>
                </a:lnTo>
                <a:lnTo>
                  <a:pt x="379" y="40"/>
                </a:lnTo>
                <a:lnTo>
                  <a:pt x="365" y="33"/>
                </a:lnTo>
                <a:lnTo>
                  <a:pt x="356" y="1"/>
                </a:lnTo>
                <a:lnTo>
                  <a:pt x="342" y="17"/>
                </a:lnTo>
                <a:lnTo>
                  <a:pt x="325" y="1"/>
                </a:lnTo>
                <a:lnTo>
                  <a:pt x="307" y="6"/>
                </a:lnTo>
                <a:lnTo>
                  <a:pt x="307" y="27"/>
                </a:lnTo>
                <a:lnTo>
                  <a:pt x="301" y="43"/>
                </a:lnTo>
                <a:lnTo>
                  <a:pt x="284" y="44"/>
                </a:lnTo>
                <a:lnTo>
                  <a:pt x="272" y="45"/>
                </a:lnTo>
                <a:lnTo>
                  <a:pt x="275" y="56"/>
                </a:lnTo>
                <a:lnTo>
                  <a:pt x="259" y="6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endParaRPr lang="sk-SK" sz="600">
              <a:solidFill>
                <a:srgbClr val="000000"/>
              </a:solidFill>
              <a:cs typeface="Arial" charset="0"/>
            </a:endParaRPr>
          </a:p>
          <a:p>
            <a:r>
              <a:rPr lang="sk-SK" sz="375">
                <a:solidFill>
                  <a:srgbClr val="000000"/>
                </a:solidFill>
                <a:cs typeface="Arial" charset="0"/>
              </a:rPr>
              <a:t>Košice</a:t>
            </a:r>
            <a:endParaRPr lang="sk-SK" sz="375">
              <a:solidFill>
                <a:srgbClr val="000000"/>
              </a:solidFill>
            </a:endParaRP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9AFEC933-2037-43B5-B657-F43991D08D4A}"/>
              </a:ext>
            </a:extLst>
          </p:cNvPr>
          <p:cNvSpPr txBox="1"/>
          <p:nvPr/>
        </p:nvSpPr>
        <p:spPr>
          <a:xfrm flipH="1">
            <a:off x="5867792" y="4287478"/>
            <a:ext cx="1811646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k-SK" sz="105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</a:t>
            </a:r>
            <a:r>
              <a:rPr lang="sk-SK" sz="1050" b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Hajdúková</a:t>
            </a:r>
            <a:endParaRPr lang="sk-SK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k-SK" sz="105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+421 905 526 442</a:t>
            </a:r>
          </a:p>
          <a:p>
            <a:pPr algn="l"/>
            <a:r>
              <a:rPr lang="sk-SK" sz="105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a.hajdukova@agroaliance.sk</a:t>
            </a:r>
          </a:p>
        </p:txBody>
      </p:sp>
      <p:pic>
        <p:nvPicPr>
          <p:cNvPr id="87" name="Picture 14" descr="AAvys">
            <a:extLst>
              <a:ext uri="{FF2B5EF4-FFF2-40B4-BE49-F238E27FC236}">
                <a16:creationId xmlns:a16="http://schemas.microsoft.com/office/drawing/2014/main" id="{2E123D5A-3898-4B68-BAE2-9D081AB5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4921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8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93296"/>
            <a:ext cx="8496944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2646461"/>
            <a:ext cx="7560840" cy="38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špeciálne </a:t>
            </a:r>
            <a:r>
              <a:rPr lang="sk-SK" dirty="0" err="1">
                <a:latin typeface="+mn-lt"/>
                <a:cs typeface="Arial" charset="0"/>
              </a:rPr>
              <a:t>suspenzné</a:t>
            </a:r>
            <a:r>
              <a:rPr lang="sk-SK" dirty="0">
                <a:latin typeface="+mn-lt"/>
                <a:cs typeface="Arial" charset="0"/>
              </a:rPr>
              <a:t> listové hnojivo s vysokým obsahom bóru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zlepšuje odolnosť k stresu, podporuje rast 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je určený na preventívne použitie, zabráneniu </a:t>
            </a:r>
            <a:r>
              <a:rPr lang="sk-SK" dirty="0" err="1">
                <a:latin typeface="+mn-lt"/>
                <a:cs typeface="Arial" charset="0"/>
              </a:rPr>
              <a:t>akútného</a:t>
            </a:r>
            <a:r>
              <a:rPr lang="sk-SK" dirty="0">
                <a:latin typeface="+mn-lt"/>
                <a:cs typeface="Arial" charset="0"/>
              </a:rPr>
              <a:t> nedostatku bóru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prvá aplikácia - 4-6 listov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druhá aplikácia - krátko pred uzatvorením riadkov 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možná kombinácia s bežnými pesticídmi</a:t>
            </a:r>
          </a:p>
          <a:p>
            <a:pPr marR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1900" i="1" dirty="0">
                <a:cs typeface="Arial" charset="0"/>
              </a:rPr>
              <a:t>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1,0 - 2,0 l</a:t>
            </a:r>
            <a:r>
              <a:rPr lang="sk-SK" sz="2400" dirty="0">
                <a:solidFill>
                  <a:srgbClr val="0070C0"/>
                </a:solidFill>
              </a:rPr>
              <a:t>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R="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sz="2400" i="1" dirty="0">
              <a:cs typeface="Arial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115616" y="575469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WUXAL BORON PLUS</a:t>
            </a:r>
          </a:p>
        </p:txBody>
      </p:sp>
      <p:pic>
        <p:nvPicPr>
          <p:cNvPr id="18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0688"/>
            <a:ext cx="2133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Obdĺžnik 1"/>
          <p:cNvSpPr/>
          <p:nvPr/>
        </p:nvSpPr>
        <p:spPr>
          <a:xfrm>
            <a:off x="1151620" y="1633708"/>
            <a:ext cx="6840760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dirty="0">
                <a:cs typeface="Arial" charset="0"/>
              </a:rPr>
              <a:t>N</a:t>
            </a:r>
            <a:r>
              <a:rPr lang="sk-SK" sz="1800" dirty="0">
                <a:cs typeface="Arial" charset="0"/>
              </a:rPr>
              <a:t> 5</a:t>
            </a:r>
            <a:r>
              <a:rPr lang="en-US" sz="1800" dirty="0">
                <a:cs typeface="Arial" charset="0"/>
              </a:rPr>
              <a:t>%</a:t>
            </a:r>
            <a:r>
              <a:rPr lang="sk-SK" sz="1800" dirty="0">
                <a:cs typeface="Arial" charset="0"/>
              </a:rPr>
              <a:t>,</a:t>
            </a:r>
            <a:r>
              <a:rPr lang="en-US" sz="1800" dirty="0">
                <a:cs typeface="Arial" charset="0"/>
              </a:rPr>
              <a:t> P</a:t>
            </a:r>
            <a:r>
              <a:rPr lang="en-US" sz="1800" baseline="-16000" dirty="0">
                <a:cs typeface="Arial" charset="0"/>
              </a:rPr>
              <a:t>2</a:t>
            </a:r>
            <a:r>
              <a:rPr lang="en-US" sz="1800" dirty="0">
                <a:cs typeface="Arial" charset="0"/>
              </a:rPr>
              <a:t>O</a:t>
            </a:r>
            <a:r>
              <a:rPr lang="en-US" sz="1800" baseline="-16000" dirty="0">
                <a:cs typeface="Arial" charset="0"/>
              </a:rPr>
              <a:t>5</a:t>
            </a:r>
            <a:r>
              <a:rPr lang="sk-SK" sz="1800" baseline="-16000" dirty="0">
                <a:cs typeface="Arial" charset="0"/>
              </a:rPr>
              <a:t> </a:t>
            </a:r>
            <a:r>
              <a:rPr lang="sk-SK" sz="1800" dirty="0">
                <a:cs typeface="Arial" charset="0"/>
              </a:rPr>
              <a:t>13</a:t>
            </a:r>
            <a:r>
              <a:rPr lang="en-US" sz="1800" dirty="0">
                <a:cs typeface="Arial" charset="0"/>
              </a:rPr>
              <a:t>%</a:t>
            </a:r>
            <a:r>
              <a:rPr lang="sk-SK" sz="1800" dirty="0">
                <a:cs typeface="Arial" charset="0"/>
              </a:rPr>
              <a:t>,</a:t>
            </a:r>
            <a:r>
              <a:rPr lang="en-US" sz="1800" dirty="0">
                <a:cs typeface="Arial" charset="0"/>
              </a:rPr>
              <a:t> B</a:t>
            </a:r>
            <a:r>
              <a:rPr lang="sk-SK" sz="1800" dirty="0">
                <a:cs typeface="Arial" charset="0"/>
              </a:rPr>
              <a:t> 7,7</a:t>
            </a:r>
            <a:r>
              <a:rPr lang="en-US" sz="1800" dirty="0">
                <a:cs typeface="Arial" charset="0"/>
              </a:rPr>
              <a:t>% 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Cu</a:t>
            </a:r>
            <a:r>
              <a:rPr lang="sk-SK" sz="1800" dirty="0">
                <a:cs typeface="Arial" charset="0"/>
              </a:rPr>
              <a:t> 0,05%, </a:t>
            </a:r>
            <a:r>
              <a:rPr lang="sk-SK" sz="1800" dirty="0" err="1">
                <a:cs typeface="Arial" charset="0"/>
              </a:rPr>
              <a:t>Fe</a:t>
            </a:r>
            <a:r>
              <a:rPr lang="sk-SK" sz="1800" dirty="0">
                <a:cs typeface="Arial" charset="0"/>
              </a:rPr>
              <a:t> 0,1%, </a:t>
            </a:r>
            <a:r>
              <a:rPr lang="sk-SK" sz="1800" dirty="0" err="1">
                <a:cs typeface="Arial" charset="0"/>
              </a:rPr>
              <a:t>Mn</a:t>
            </a:r>
            <a:r>
              <a:rPr lang="sk-SK" sz="1800" dirty="0">
                <a:cs typeface="Arial" charset="0"/>
              </a:rPr>
              <a:t>, 0,05%, </a:t>
            </a:r>
          </a:p>
          <a:p>
            <a:pPr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1800" dirty="0" err="1">
                <a:cs typeface="Arial" charset="0"/>
              </a:rPr>
              <a:t>Mo</a:t>
            </a:r>
            <a:r>
              <a:rPr lang="sk-SK" sz="1800" dirty="0">
                <a:cs typeface="Arial" charset="0"/>
              </a:rPr>
              <a:t> 0,001%, </a:t>
            </a:r>
            <a:r>
              <a:rPr lang="sk-SK" sz="1800" dirty="0" err="1">
                <a:cs typeface="Arial" charset="0"/>
              </a:rPr>
              <a:t>Zn</a:t>
            </a:r>
            <a:r>
              <a:rPr lang="sk-SK" sz="1800" dirty="0">
                <a:cs typeface="Arial" charset="0"/>
              </a:rPr>
              <a:t> 0,05%</a:t>
            </a:r>
            <a:endParaRPr lang="cs-CZ" sz="1800" dirty="0">
              <a:cs typeface="Arial" charset="0"/>
            </a:endParaRPr>
          </a:p>
          <a:p>
            <a:pPr marR="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endParaRPr lang="cs-CZ" sz="1800" dirty="0"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194168" y="2425629"/>
            <a:ext cx="6798212" cy="393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93296"/>
            <a:ext cx="8496944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8625" y="1571625"/>
            <a:ext cx="871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762000">
              <a:defRPr/>
            </a:pPr>
            <a:r>
              <a:rPr lang="cs-CZ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cs-CZ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2322" y="2465543"/>
            <a:ext cx="7560840" cy="38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špeciálne ES hnojivo určené na prevenciu nedostatku síry a mangánu v rastlinách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zlepšuje syntézu proteínov, metabolizmus rastlín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poskytuje rastlinám okrem výživy aj ochranu proti niektorým patogénom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hnojivo je vybavené modernou LS formuláciou, ktorá zlepšuje jeho priľnavosť a zabraňuje kryštalizácii produktu na listoch</a:t>
            </a:r>
          </a:p>
          <a:p>
            <a:pPr marL="342900" marR="0" indent="-34290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+mn-lt"/>
                <a:cs typeface="Arial" charset="0"/>
              </a:rPr>
              <a:t>zvyšuje odolnosť voči odkvapkávaniu</a:t>
            </a:r>
            <a:endParaRPr lang="sk-SK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R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2,0 - 3,0 l</a:t>
            </a:r>
            <a:r>
              <a:rPr lang="sk-SK" sz="2400" dirty="0">
                <a:solidFill>
                  <a:srgbClr val="0070C0"/>
                </a:solidFill>
              </a:rPr>
              <a:t>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R="0"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sz="2400" i="1" dirty="0">
              <a:cs typeface="Arial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i="1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sk-S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115616" y="575469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THIOMAX </a:t>
            </a:r>
            <a:r>
              <a:rPr lang="cs-CZ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</a:t>
            </a:r>
            <a:endParaRPr lang="cs-CZ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151620" y="1754302"/>
            <a:ext cx="684076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1800" dirty="0">
                <a:cs typeface="Arial" charset="0"/>
              </a:rPr>
              <a:t>S</a:t>
            </a:r>
            <a:r>
              <a:rPr lang="en-US" sz="1800" dirty="0">
                <a:cs typeface="Arial" charset="0"/>
              </a:rPr>
              <a:t>O</a:t>
            </a:r>
            <a:r>
              <a:rPr lang="sk-SK" sz="1800" baseline="-16000" dirty="0">
                <a:cs typeface="Arial" charset="0"/>
              </a:rPr>
              <a:t>3</a:t>
            </a:r>
            <a:r>
              <a:rPr lang="en-US" sz="1800" dirty="0">
                <a:cs typeface="Arial" charset="0"/>
              </a:rPr>
              <a:t> </a:t>
            </a:r>
            <a:r>
              <a:rPr lang="sk-SK" sz="1800" dirty="0">
                <a:cs typeface="Arial" charset="0"/>
              </a:rPr>
              <a:t>76% (1000 g.l</a:t>
            </a:r>
            <a:r>
              <a:rPr lang="sk-SK" sz="1800" baseline="30000" dirty="0">
                <a:cs typeface="Arial" charset="0"/>
              </a:rPr>
              <a:t>-1</a:t>
            </a:r>
            <a:r>
              <a:rPr lang="sk-SK" sz="1800" dirty="0">
                <a:cs typeface="Arial" charset="0"/>
              </a:rPr>
              <a:t>),  Mn 3% (41 g.l</a:t>
            </a:r>
            <a:r>
              <a:rPr lang="sk-SK" sz="1800" baseline="30000" dirty="0">
                <a:cs typeface="Arial" charset="0"/>
              </a:rPr>
              <a:t>-1</a:t>
            </a:r>
            <a:r>
              <a:rPr lang="sk-SK" sz="1800" dirty="0">
                <a:cs typeface="Arial" charset="0"/>
              </a:rPr>
              <a:t>),</a:t>
            </a:r>
            <a:endParaRPr lang="cs-CZ" sz="1800" dirty="0"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199462" y="2238639"/>
            <a:ext cx="7173700" cy="83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136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245368" y="6139627"/>
            <a:ext cx="8892480" cy="764704"/>
            <a:chOff x="395536" y="6093296"/>
            <a:chExt cx="8748464" cy="764704"/>
          </a:xfrm>
        </p:grpSpPr>
        <p:sp>
          <p:nvSpPr>
            <p:cNvPr id="45077" name="Obdélník 5"/>
            <p:cNvSpPr>
              <a:spLocks noChangeArrowheads="1"/>
            </p:cNvSpPr>
            <p:nvPr/>
          </p:nvSpPr>
          <p:spPr bwMode="auto">
            <a:xfrm>
              <a:off x="714375" y="6143625"/>
              <a:ext cx="8429625" cy="7143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45078" name="Picture 14" descr="AAvys"/>
            <p:cNvPicPr>
              <a:picLocks noChangeAspect="1" noChangeArrowheads="1"/>
            </p:cNvPicPr>
            <p:nvPr/>
          </p:nvPicPr>
          <p:blipFill>
            <a:blip r:embed="rId2" cstate="print"/>
            <a:srcRect r="1634" b="-6863"/>
            <a:stretch>
              <a:fillRect/>
            </a:stretch>
          </p:blipFill>
          <p:spPr bwMode="auto">
            <a:xfrm>
              <a:off x="395536" y="6093296"/>
              <a:ext cx="8358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 rot="-1232262">
            <a:off x="7651845" y="1593920"/>
            <a:ext cx="1114530" cy="50344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690"/>
              </a:avLst>
            </a:prstTxWarp>
          </a:bodyPr>
          <a:lstStyle/>
          <a:p>
            <a:r>
              <a:rPr lang="sk-SK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CC0000">
                      <a:alpha val="79999"/>
                    </a:srgbClr>
                  </a:outerShdw>
                </a:effectLst>
                <a:latin typeface="Arial Black"/>
              </a:rPr>
              <a:t>pH korektor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4856" y="2276872"/>
            <a:ext cx="7273527" cy="101309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sk-SK" b="1" dirty="0">
                <a:latin typeface="+mn-lt"/>
              </a:rPr>
              <a:t>Špeciálne zostavené hnojivo s vysokým obsahom fosforu pre </a:t>
            </a:r>
            <a:r>
              <a:rPr lang="sk-SK" b="1" dirty="0" err="1">
                <a:latin typeface="+mn-lt"/>
              </a:rPr>
              <a:t>intenzivne</a:t>
            </a:r>
            <a:r>
              <a:rPr lang="sk-SK" b="1" dirty="0">
                <a:latin typeface="+mn-lt"/>
              </a:rPr>
              <a:t> pestované plodiny a </a:t>
            </a:r>
            <a:r>
              <a:rPr lang="sk-SK" b="1" dirty="0" err="1">
                <a:latin typeface="+mn-lt"/>
              </a:rPr>
              <a:t>velkým</a:t>
            </a:r>
            <a:r>
              <a:rPr lang="sk-SK" b="1" dirty="0">
                <a:latin typeface="+mn-lt"/>
              </a:rPr>
              <a:t> nadbytkom </a:t>
            </a:r>
            <a:r>
              <a:rPr lang="sk-SK" b="1" dirty="0" err="1">
                <a:latin typeface="+mn-lt"/>
              </a:rPr>
              <a:t>chelatizačného</a:t>
            </a:r>
            <a:r>
              <a:rPr lang="sk-SK" b="1" dirty="0">
                <a:latin typeface="+mn-lt"/>
              </a:rPr>
              <a:t> činidla – korekcia pH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14426" y="1518829"/>
            <a:ext cx="624171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800" b="1" dirty="0"/>
              <a:t>N </a:t>
            </a:r>
            <a:r>
              <a:rPr lang="en-US" sz="1800" b="1" dirty="0"/>
              <a:t>5%</a:t>
            </a:r>
            <a:r>
              <a:rPr lang="cs-CZ" sz="1800" b="1" dirty="0"/>
              <a:t>;</a:t>
            </a:r>
            <a:r>
              <a:rPr lang="en-US" sz="1800" b="1" dirty="0"/>
              <a:t> </a:t>
            </a:r>
            <a:r>
              <a:rPr lang="cs-CZ" sz="1800" b="1" dirty="0"/>
              <a:t>P</a:t>
            </a:r>
            <a:r>
              <a:rPr lang="cs-CZ" sz="1800" b="1" baseline="-25000" dirty="0"/>
              <a:t>2</a:t>
            </a:r>
            <a:r>
              <a:rPr lang="cs-CZ" sz="1800" b="1" dirty="0"/>
              <a:t>O</a:t>
            </a:r>
            <a:r>
              <a:rPr lang="cs-CZ" sz="1800" b="1" baseline="-25000" dirty="0"/>
              <a:t>5</a:t>
            </a:r>
            <a:r>
              <a:rPr lang="cs-CZ" sz="1800" dirty="0"/>
              <a:t> 20%; K</a:t>
            </a:r>
            <a:r>
              <a:rPr lang="cs-CZ" sz="1800" baseline="-25000" dirty="0"/>
              <a:t>2</a:t>
            </a:r>
            <a:r>
              <a:rPr lang="cs-CZ" sz="1800" dirty="0"/>
              <a:t>O </a:t>
            </a:r>
            <a:r>
              <a:rPr lang="en-US" sz="1800" b="1" dirty="0"/>
              <a:t>5%</a:t>
            </a:r>
            <a:r>
              <a:rPr lang="cs-CZ" sz="1800" dirty="0"/>
              <a:t>; B 0,01%; </a:t>
            </a:r>
            <a:r>
              <a:rPr lang="cs-CZ" sz="1800" dirty="0" err="1"/>
              <a:t>Cu</a:t>
            </a:r>
            <a:r>
              <a:rPr lang="cs-CZ" sz="1800" dirty="0"/>
              <a:t> 0,004%;</a:t>
            </a:r>
          </a:p>
          <a:p>
            <a:pPr algn="l"/>
            <a:r>
              <a:rPr lang="cs-CZ" sz="1800" b="1" dirty="0"/>
              <a:t> </a:t>
            </a:r>
            <a:r>
              <a:rPr lang="cs-CZ" sz="1800" dirty="0" err="1"/>
              <a:t>Fe</a:t>
            </a:r>
            <a:r>
              <a:rPr lang="cs-CZ" sz="1800" dirty="0"/>
              <a:t> 0,02%; </a:t>
            </a:r>
            <a:r>
              <a:rPr lang="cs-CZ" sz="1800" dirty="0" err="1"/>
              <a:t>Mn</a:t>
            </a:r>
            <a:r>
              <a:rPr lang="cs-CZ" sz="1800" dirty="0"/>
              <a:t> 0,012%; </a:t>
            </a:r>
            <a:r>
              <a:rPr lang="cs-CZ" sz="1800" dirty="0" err="1"/>
              <a:t>Mo</a:t>
            </a:r>
            <a:r>
              <a:rPr lang="cs-CZ" sz="1800" dirty="0"/>
              <a:t> 0,001</a:t>
            </a:r>
            <a:r>
              <a:rPr lang="cs-CZ" sz="1800" b="1" dirty="0"/>
              <a:t>% </a:t>
            </a:r>
            <a:r>
              <a:rPr lang="cs-CZ" sz="1800" dirty="0"/>
              <a:t>a Zn 0,004%</a:t>
            </a:r>
            <a:endParaRPr lang="en-US" sz="1800" b="1" dirty="0"/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043608" y="575469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WUXAL TOP P</a:t>
            </a:r>
          </a:p>
        </p:txBody>
      </p:sp>
      <p:pic>
        <p:nvPicPr>
          <p:cNvPr id="28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20688"/>
            <a:ext cx="2133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081088" y="3438698"/>
            <a:ext cx="1444625" cy="92640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r>
              <a:rPr lang="cs-CZ" sz="1800" b="1" dirty="0" err="1"/>
              <a:t>Repa</a:t>
            </a:r>
            <a:endParaRPr lang="cs-CZ" sz="1800" b="1" dirty="0"/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r>
              <a:rPr lang="cs-CZ" sz="1800" dirty="0"/>
              <a:t>cukrová</a:t>
            </a:r>
            <a:endParaRPr lang="cs-CZ" sz="1800" b="1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14688" y="3429000"/>
            <a:ext cx="4669680" cy="936104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r>
              <a:rPr lang="sk-SK" sz="1800" b="1" dirty="0"/>
              <a:t>Aplikačné podmienky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r>
              <a:rPr lang="sk-SK" sz="1800" b="1" dirty="0"/>
              <a:t>1-2x vo fáze od 4 pravých listov repy do fázy zakrytia riadkov</a:t>
            </a:r>
          </a:p>
          <a:p>
            <a:pPr algn="l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endParaRPr lang="cs-CZ" sz="1800" b="1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23728" y="3429000"/>
            <a:ext cx="1148110" cy="936103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cs-CZ" sz="1800" b="1" dirty="0"/>
              <a:t>Dávka</a:t>
            </a:r>
            <a:endParaRPr lang="en-US" sz="1800" b="1" dirty="0"/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r>
              <a:rPr lang="cs-CZ" sz="1800" dirty="0">
                <a:solidFill>
                  <a:srgbClr val="0070C0"/>
                </a:solidFill>
              </a:rPr>
              <a:t>2</a:t>
            </a:r>
            <a:r>
              <a:rPr lang="cs-CZ" sz="1800" b="1" dirty="0">
                <a:solidFill>
                  <a:srgbClr val="0070C0"/>
                </a:solidFill>
              </a:rPr>
              <a:t>-4</a:t>
            </a:r>
            <a:r>
              <a:rPr lang="en-US" sz="1800" b="1" dirty="0">
                <a:solidFill>
                  <a:srgbClr val="0070C0"/>
                </a:solidFill>
              </a:rPr>
              <a:t> l</a:t>
            </a:r>
            <a:r>
              <a:rPr lang="sk-SK" sz="1800" b="1" dirty="0">
                <a:solidFill>
                  <a:srgbClr val="0070C0"/>
                </a:solidFill>
              </a:rPr>
              <a:t>.ha</a:t>
            </a:r>
            <a:r>
              <a:rPr lang="cs-CZ" sz="1800" baseline="30000" dirty="0">
                <a:solidFill>
                  <a:srgbClr val="0070C0"/>
                </a:solidFill>
              </a:rPr>
              <a:t>-1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50000"/>
            </a:pPr>
            <a:endParaRPr lang="en-US" sz="1800" b="1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1200460" y="2238406"/>
            <a:ext cx="6743080" cy="16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754856" y="4509120"/>
            <a:ext cx="8137624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l">
              <a:lnSpc>
                <a:spcPct val="130000"/>
              </a:lnSpc>
              <a:buFont typeface="Wingdings" pitchFamily="2" charset="2"/>
              <a:buChar char="Ø"/>
            </a:pPr>
            <a:r>
              <a:rPr lang="sk-SK" dirty="0">
                <a:latin typeface="+mn-lt"/>
              </a:rPr>
              <a:t>Pri herbicídnej ochrane repy - odstraňuje nežiadúcu tvrdosť vody </a:t>
            </a:r>
          </a:p>
          <a:p>
            <a:pPr marL="358775" indent="-358775" algn="l">
              <a:lnSpc>
                <a:spcPct val="130000"/>
              </a:lnSpc>
            </a:pPr>
            <a:r>
              <a:rPr lang="sk-SK" dirty="0">
                <a:latin typeface="+mn-lt"/>
              </a:rPr>
              <a:t>       používanej k postreku – zabraňuje sa tým vyzrážaniu jednotlivých</a:t>
            </a:r>
          </a:p>
          <a:p>
            <a:pPr marL="271463" indent="-271463" algn="l">
              <a:lnSpc>
                <a:spcPct val="130000"/>
              </a:lnSpc>
            </a:pPr>
            <a:r>
              <a:rPr lang="sk-SK" dirty="0">
                <a:latin typeface="+mn-lt"/>
              </a:rPr>
              <a:t>       účinných látok v TM zmesiach.</a:t>
            </a:r>
          </a:p>
          <a:p>
            <a:pPr marL="358775" indent="-358775" algn="l">
              <a:lnSpc>
                <a:spcPct val="130000"/>
              </a:lnSpc>
              <a:buFont typeface="Wingdings" pitchFamily="2" charset="2"/>
              <a:buChar char="Ø"/>
            </a:pPr>
            <a:r>
              <a:rPr lang="sk-SK" dirty="0">
                <a:latin typeface="+mn-lt"/>
              </a:rPr>
              <a:t>  </a:t>
            </a:r>
            <a:r>
              <a:rPr lang="sk-SK" dirty="0">
                <a:solidFill>
                  <a:srgbClr val="0070C0"/>
                </a:solidFill>
                <a:latin typeface="+mn-lt"/>
              </a:rPr>
              <a:t>Pre </a:t>
            </a:r>
            <a:r>
              <a:rPr lang="sk-SK" dirty="0" err="1">
                <a:solidFill>
                  <a:srgbClr val="0070C0"/>
                </a:solidFill>
                <a:latin typeface="+mn-lt"/>
              </a:rPr>
              <a:t>pufrovací</a:t>
            </a:r>
            <a:r>
              <a:rPr lang="sk-SK" dirty="0">
                <a:solidFill>
                  <a:srgbClr val="0070C0"/>
                </a:solidFill>
                <a:latin typeface="+mn-lt"/>
              </a:rPr>
              <a:t> účinok stačí dávka </a:t>
            </a:r>
            <a:r>
              <a:rPr lang="sk-SK" sz="2400" dirty="0">
                <a:solidFill>
                  <a:srgbClr val="0070C0"/>
                </a:solidFill>
              </a:rPr>
              <a:t>1,0 - 2,0 l.ha</a:t>
            </a:r>
            <a:r>
              <a:rPr lang="sk-SK" sz="2400" baseline="30000" dirty="0">
                <a:solidFill>
                  <a:srgbClr val="0070C0"/>
                </a:solidFill>
              </a:rPr>
              <a:t>-1  </a:t>
            </a:r>
          </a:p>
          <a:p>
            <a:pPr marL="358775" indent="-358775" algn="l">
              <a:lnSpc>
                <a:spcPct val="130000"/>
              </a:lnSpc>
            </a:pPr>
            <a:r>
              <a:rPr lang="cs-CZ" sz="2400" baseline="30000" dirty="0">
                <a:solidFill>
                  <a:srgbClr val="0070C0"/>
                </a:solidFill>
              </a:rPr>
              <a:t>                                                                                            </a:t>
            </a:r>
            <a:r>
              <a:rPr lang="cs-CZ" sz="1800" dirty="0">
                <a:solidFill>
                  <a:srgbClr val="0070C0"/>
                </a:solidFill>
              </a:rPr>
              <a:t>na 200 - 400 l vody!!!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251520" y="6093296"/>
            <a:ext cx="8892480" cy="764704"/>
            <a:chOff x="395536" y="6093296"/>
            <a:chExt cx="8748464" cy="764704"/>
          </a:xfrm>
        </p:grpSpPr>
        <p:sp>
          <p:nvSpPr>
            <p:cNvPr id="46104" name="Obdélník 5"/>
            <p:cNvSpPr>
              <a:spLocks noChangeArrowheads="1"/>
            </p:cNvSpPr>
            <p:nvPr/>
          </p:nvSpPr>
          <p:spPr bwMode="auto">
            <a:xfrm>
              <a:off x="714375" y="6143625"/>
              <a:ext cx="8429625" cy="7143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46105" name="Picture 14" descr="AAvys"/>
            <p:cNvPicPr>
              <a:picLocks noChangeAspect="1" noChangeArrowheads="1"/>
            </p:cNvPicPr>
            <p:nvPr/>
          </p:nvPicPr>
          <p:blipFill>
            <a:blip r:embed="rId2" cstate="print"/>
            <a:srcRect r="1634" b="-6863"/>
            <a:stretch>
              <a:fillRect/>
            </a:stretch>
          </p:blipFill>
          <p:spPr bwMode="auto">
            <a:xfrm>
              <a:off x="395536" y="6093296"/>
              <a:ext cx="8358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WordArt 18"/>
          <p:cNvSpPr>
            <a:spLocks noChangeArrowheads="1" noChangeShapeType="1" noTextEdit="1"/>
          </p:cNvSpPr>
          <p:nvPr/>
        </p:nvSpPr>
        <p:spPr bwMode="auto">
          <a:xfrm rot="-1232262">
            <a:off x="7047795" y="1547301"/>
            <a:ext cx="1745155" cy="88357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690"/>
              </a:avLst>
            </a:prstTxWarp>
          </a:bodyPr>
          <a:lstStyle/>
          <a:p>
            <a:endParaRPr lang="sk-SK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CC000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188913"/>
            <a:ext cx="9144000" cy="1368425"/>
            <a:chOff x="0" y="300"/>
            <a:chExt cx="5760" cy="862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043608" y="548680"/>
            <a:ext cx="524352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 defTabSz="762000" eaLnBrk="0" hangingPunct="0">
              <a:defRPr/>
            </a:pP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MICROSTAR PMX</a:t>
            </a:r>
          </a:p>
        </p:txBody>
      </p:sp>
      <p:sp>
        <p:nvSpPr>
          <p:cNvPr id="3" name="Obdĺžnik 2"/>
          <p:cNvSpPr/>
          <p:nvPr/>
        </p:nvSpPr>
        <p:spPr>
          <a:xfrm>
            <a:off x="664010" y="2555941"/>
            <a:ext cx="82816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</a:rPr>
              <a:t>špeciálne zostavené </a:t>
            </a:r>
            <a:r>
              <a:rPr lang="sk-SK" dirty="0" err="1">
                <a:latin typeface="+mn-lt"/>
              </a:rPr>
              <a:t>mikro</a:t>
            </a:r>
            <a:r>
              <a:rPr lang="sk-SK" dirty="0">
                <a:latin typeface="+mn-lt"/>
              </a:rPr>
              <a:t>-granulované hnojivo obsahujúce základné živiny, hlavne fosfor v prístupnej forme, ako aj </a:t>
            </a:r>
            <a:r>
              <a:rPr lang="sk-SK" dirty="0" err="1">
                <a:latin typeface="+mn-lt"/>
              </a:rPr>
              <a:t>mikroprvky</a:t>
            </a:r>
            <a:r>
              <a:rPr lang="sk-SK" dirty="0">
                <a:latin typeface="+mn-lt"/>
              </a:rPr>
              <a:t> pre “hnojenie pod pätu” </a:t>
            </a:r>
          </a:p>
          <a:p>
            <a:pPr marL="285750" lvl="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</a:rPr>
              <a:t>hnojenie pod pätu zaisťuje priamy kontakt hnojiva s absorbujúcimi korienkami a rýchle využitie dodávaných živín</a:t>
            </a:r>
          </a:p>
          <a:p>
            <a:pPr marL="285750" lvl="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</a:rPr>
              <a:t>umožňuje presné umiestnenie hnojiva k osivu a kompletné hnojenie rastliny od počiatočných štádií rastu</a:t>
            </a:r>
          </a:p>
          <a:p>
            <a:pPr marL="285750" lvl="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>
                <a:latin typeface="+mn-lt"/>
              </a:rPr>
              <a:t>aplikácia </a:t>
            </a:r>
            <a:r>
              <a:rPr lang="sk-SK" dirty="0" err="1">
                <a:latin typeface="+mn-lt"/>
              </a:rPr>
              <a:t>mikrogranulí</a:t>
            </a:r>
            <a:r>
              <a:rPr lang="sk-SK" dirty="0">
                <a:latin typeface="+mn-lt"/>
              </a:rPr>
              <a:t> pri sejbe dovoľuje veľmi dobré a pravidelné rozdelenie hnojiva a jeho optimálne umiestnenie v koreňovej zóne</a:t>
            </a:r>
          </a:p>
          <a:p>
            <a:pPr marL="285750" lvl="0" indent="-28575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dirty="0" err="1">
                <a:latin typeface="+mn-lt"/>
              </a:rPr>
              <a:t>microstar</a:t>
            </a:r>
            <a:r>
              <a:rPr lang="sk-SK" dirty="0">
                <a:latin typeface="+mn-lt"/>
              </a:rPr>
              <a:t> obsahuje technológiu TPP, je to nová generácia</a:t>
            </a:r>
          </a:p>
          <a:p>
            <a:pPr lvl="0" algn="l">
              <a:buClr>
                <a:schemeClr val="accent6">
                  <a:lumMod val="50000"/>
                </a:schemeClr>
              </a:buClr>
            </a:pPr>
            <a:r>
              <a:rPr lang="sk-SK" dirty="0">
                <a:latin typeface="+mn-lt"/>
              </a:rPr>
              <a:t>     </a:t>
            </a:r>
            <a:r>
              <a:rPr lang="sk-SK" dirty="0" err="1">
                <a:latin typeface="+mn-lt"/>
              </a:rPr>
              <a:t>koformulantu</a:t>
            </a:r>
            <a:r>
              <a:rPr lang="sk-SK" dirty="0">
                <a:latin typeface="+mn-lt"/>
              </a:rPr>
              <a:t> pre fosforečné hnojivá, ktorá zvyšuje prístupnosť </a:t>
            </a:r>
          </a:p>
          <a:p>
            <a:pPr lvl="0" algn="l">
              <a:buClr>
                <a:schemeClr val="accent6">
                  <a:lumMod val="50000"/>
                </a:schemeClr>
              </a:buClr>
            </a:pPr>
            <a:r>
              <a:rPr lang="sk-SK" dirty="0">
                <a:latin typeface="+mn-lt"/>
              </a:rPr>
              <a:t>     fosforu pre rastliny</a:t>
            </a:r>
          </a:p>
          <a:p>
            <a:r>
              <a:rPr lang="sk-SK" sz="2400" dirty="0">
                <a:solidFill>
                  <a:srgbClr val="0070C0"/>
                </a:solidFill>
                <a:cs typeface="Arial" charset="0"/>
              </a:rPr>
              <a:t>Dávka 20 kg</a:t>
            </a:r>
            <a:r>
              <a:rPr lang="sk-SK" sz="2400" dirty="0">
                <a:solidFill>
                  <a:srgbClr val="0070C0"/>
                </a:solidFill>
              </a:rPr>
              <a:t>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32" name="Obdĺžnik 31"/>
          <p:cNvSpPr/>
          <p:nvPr/>
        </p:nvSpPr>
        <p:spPr>
          <a:xfrm>
            <a:off x="989208" y="1593680"/>
            <a:ext cx="7146921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800" dirty="0">
                <a:cs typeface="Arial" charset="0"/>
              </a:rPr>
              <a:t>N</a:t>
            </a:r>
            <a:r>
              <a:rPr lang="sk-SK" sz="1800" dirty="0">
                <a:cs typeface="Arial" charset="0"/>
              </a:rPr>
              <a:t> -10</a:t>
            </a:r>
            <a:r>
              <a:rPr lang="en-US" sz="1800" dirty="0">
                <a:cs typeface="Arial" charset="0"/>
              </a:rPr>
              <a:t>%</a:t>
            </a:r>
            <a:r>
              <a:rPr lang="sk-SK" sz="1800" dirty="0">
                <a:cs typeface="Arial" charset="0"/>
              </a:rPr>
              <a:t>,</a:t>
            </a:r>
            <a:r>
              <a:rPr lang="en-US" sz="1800" dirty="0">
                <a:cs typeface="Arial" charset="0"/>
              </a:rPr>
              <a:t> P</a:t>
            </a:r>
            <a:r>
              <a:rPr lang="en-US" sz="1800" baseline="-16000" dirty="0">
                <a:cs typeface="Arial" charset="0"/>
              </a:rPr>
              <a:t>2</a:t>
            </a:r>
            <a:r>
              <a:rPr lang="en-US" sz="1800" dirty="0">
                <a:cs typeface="Arial" charset="0"/>
              </a:rPr>
              <a:t>O</a:t>
            </a:r>
            <a:r>
              <a:rPr lang="en-US" sz="1800" baseline="-16000" dirty="0">
                <a:cs typeface="Arial" charset="0"/>
              </a:rPr>
              <a:t>5</a:t>
            </a:r>
            <a:r>
              <a:rPr lang="sk-SK" sz="1800" baseline="-16000" dirty="0">
                <a:cs typeface="Arial" charset="0"/>
              </a:rPr>
              <a:t> </a:t>
            </a:r>
            <a:r>
              <a:rPr lang="sk-SK" sz="1800" dirty="0">
                <a:cs typeface="Arial" charset="0"/>
              </a:rPr>
              <a:t>- 45</a:t>
            </a:r>
            <a:r>
              <a:rPr lang="en-US" sz="1800" dirty="0">
                <a:cs typeface="Arial" charset="0"/>
              </a:rPr>
              <a:t>%</a:t>
            </a:r>
            <a:r>
              <a:rPr lang="sk-SK" sz="1800" dirty="0">
                <a:cs typeface="Arial" charset="0"/>
              </a:rPr>
              <a:t>, SO</a:t>
            </a:r>
            <a:r>
              <a:rPr lang="sk-SK" sz="1800" baseline="-16000" dirty="0">
                <a:cs typeface="Arial" charset="0"/>
              </a:rPr>
              <a:t>3 </a:t>
            </a:r>
            <a:r>
              <a:rPr lang="sk-SK" sz="1800" dirty="0">
                <a:cs typeface="Arial" charset="0"/>
              </a:rPr>
              <a:t>12</a:t>
            </a:r>
            <a:r>
              <a:rPr lang="en-US" sz="1800" dirty="0">
                <a:cs typeface="Arial" charset="0"/>
              </a:rPr>
              <a:t>%</a:t>
            </a:r>
            <a:r>
              <a:rPr lang="sk-SK" sz="1800" dirty="0">
                <a:cs typeface="Arial" charset="0"/>
              </a:rPr>
              <a:t>,  </a:t>
            </a:r>
            <a:r>
              <a:rPr lang="en-US" sz="1800" dirty="0">
                <a:cs typeface="Arial" charset="0"/>
              </a:rPr>
              <a:t>B</a:t>
            </a:r>
            <a:r>
              <a:rPr lang="sk-SK" sz="1800" dirty="0">
                <a:cs typeface="Arial" charset="0"/>
              </a:rPr>
              <a:t> - 0,03%, Cu - 0,01%, Mn - 0,02%, Mo - 0,005%, Zn - 0,03%</a:t>
            </a:r>
            <a:endParaRPr lang="cs-CZ" sz="1800" dirty="0">
              <a:cs typeface="Arial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755576" y="2411988"/>
            <a:ext cx="7380554" cy="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1042988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/>
          </a:p>
        </p:txBody>
      </p:sp>
      <p:pic>
        <p:nvPicPr>
          <p:cNvPr id="7175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49218"/>
            <a:ext cx="8551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83568" y="1643063"/>
            <a:ext cx="846727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/>
              <a:t>  </a:t>
            </a:r>
            <a:r>
              <a:rPr lang="sk-SK" sz="1800" b="1" dirty="0">
                <a:cs typeface="Arial" charset="0"/>
              </a:rPr>
              <a:t>herbicíd pre 1. až 3. </a:t>
            </a:r>
            <a:r>
              <a:rPr lang="sk-SK" sz="1800" b="1" dirty="0" err="1">
                <a:cs typeface="Arial" charset="0"/>
              </a:rPr>
              <a:t>postemergentnú</a:t>
            </a:r>
            <a:r>
              <a:rPr lang="sk-SK" sz="1800" b="1" dirty="0">
                <a:cs typeface="Arial" charset="0"/>
              </a:rPr>
              <a:t> aplikáciu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ničenie jednoročných dvojklíčnolistových burín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</a:t>
            </a:r>
            <a:r>
              <a:rPr lang="sk-SK" sz="1800" b="1" dirty="0">
                <a:cs typeface="Arial" charset="0"/>
              </a:rPr>
              <a:t>kontaktné pôsobenie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vhodný do kombinácii s inými účinnými látkami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bežné </a:t>
            </a:r>
            <a:r>
              <a:rPr lang="sk-SK" sz="1800" b="1" dirty="0" err="1">
                <a:cs typeface="Arial" charset="0"/>
              </a:rPr>
              <a:t>dvojklíčnolisté</a:t>
            </a:r>
            <a:r>
              <a:rPr lang="sk-SK" sz="1800" b="1" dirty="0">
                <a:cs typeface="Arial" charset="0"/>
              </a:rPr>
              <a:t> buriny: horčica, hviezdica, </a:t>
            </a:r>
            <a:r>
              <a:rPr lang="sk-SK" sz="1800" b="1" dirty="0" err="1">
                <a:cs typeface="Arial" charset="0"/>
              </a:rPr>
              <a:t>mrlíky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lobody</a:t>
            </a:r>
            <a:r>
              <a:rPr lang="sk-SK" sz="1800" b="1" dirty="0">
                <a:cs typeface="Arial" charset="0"/>
              </a:rPr>
              <a:t>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</a:t>
            </a:r>
            <a:r>
              <a:rPr lang="sk-SK" sz="1800" b="1" dirty="0">
                <a:cs typeface="Arial" charset="0"/>
              </a:rPr>
              <a:t>hluchavka, reďkev, peniažtek, pastierska kapsička, hluchavky,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</a:t>
            </a:r>
            <a:r>
              <a:rPr lang="sk-SK" sz="1800" b="1" dirty="0">
                <a:cs typeface="Arial" charset="0"/>
              </a:rPr>
              <a:t>  </a:t>
            </a:r>
            <a:r>
              <a:rPr lang="sk-SK" sz="1800" b="1" dirty="0" err="1">
                <a:cs typeface="Arial" charset="0"/>
              </a:rPr>
              <a:t>pohánkovec</a:t>
            </a:r>
            <a:r>
              <a:rPr lang="sk-SK" sz="1800" b="1" dirty="0">
                <a:cs typeface="Arial" charset="0"/>
              </a:rPr>
              <a:t>, veroniky, </a:t>
            </a:r>
            <a:r>
              <a:rPr lang="sk-SK" sz="1800" b="1" dirty="0" err="1">
                <a:cs typeface="Arial" charset="0"/>
              </a:rPr>
              <a:t>zemedym</a:t>
            </a:r>
            <a:r>
              <a:rPr lang="sk-SK" sz="1800" b="1" dirty="0">
                <a:cs typeface="Arial" charset="0"/>
              </a:rPr>
              <a:t>, fialka…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veľmi tolerantný k </a:t>
            </a:r>
            <a:r>
              <a:rPr lang="sk-SK" sz="1800" dirty="0">
                <a:cs typeface="Arial" charset="0"/>
              </a:rPr>
              <a:t>repe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max 6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 za vegetáciu</a:t>
            </a:r>
            <a:endParaRPr lang="sk-SK" sz="1800" dirty="0"/>
          </a:p>
          <a:p>
            <a:pPr eaLnBrk="1" hangingPunct="1">
              <a:lnSpc>
                <a:spcPct val="150000"/>
              </a:lnSpc>
            </a:pPr>
            <a:r>
              <a:rPr lang="sk-SK" sz="1800" b="1" dirty="0">
                <a:cs typeface="Arial" charset="0"/>
              </a:rPr>
              <a:t> 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Dávka T1- T3  2,5 - 3,0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endParaRPr lang="sk-SK" sz="2400" b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 err="1">
                <a:solidFill>
                  <a:schemeClr val="bg1"/>
                </a:solidFill>
                <a:cs typeface="Arial" charset="0"/>
              </a:rPr>
              <a:t>FENIFAN</a:t>
            </a:r>
            <a:endParaRPr lang="cs-CZ" sz="3600" dirty="0">
              <a:solidFill>
                <a:schemeClr val="bg1"/>
              </a:solidFill>
              <a:cs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i="1" dirty="0" err="1">
                <a:solidFill>
                  <a:schemeClr val="bg1"/>
                </a:solidFill>
                <a:cs typeface="Arial" charset="0"/>
              </a:rPr>
              <a:t>PMP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160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647451" y="1901031"/>
            <a:ext cx="8101013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/>
              <a:t>  </a:t>
            </a:r>
            <a:r>
              <a:rPr lang="sk-SK" sz="1800" b="1" dirty="0">
                <a:cs typeface="Arial" charset="0"/>
              </a:rPr>
              <a:t>herbicíd do všetkých </a:t>
            </a:r>
            <a:r>
              <a:rPr lang="sk-SK" sz="1800" b="1" dirty="0" err="1">
                <a:cs typeface="Arial" charset="0"/>
              </a:rPr>
              <a:t>postemergentných</a:t>
            </a:r>
            <a:r>
              <a:rPr lang="sk-SK" sz="1800" b="1" dirty="0">
                <a:cs typeface="Arial" charset="0"/>
              </a:rPr>
              <a:t> aplikácii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herbicíd s listovým a pôdnym účinkom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ničí </a:t>
            </a:r>
            <a:r>
              <a:rPr lang="sk-SK" sz="1800" b="1" dirty="0" err="1">
                <a:cs typeface="Arial" charset="0"/>
              </a:rPr>
              <a:t>horčiaky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lipkavec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bažanku</a:t>
            </a:r>
            <a:r>
              <a:rPr lang="sk-SK" sz="1800" b="1" dirty="0">
                <a:cs typeface="Arial" charset="0"/>
              </a:rPr>
              <a:t>, stavikrv, fialky, hviezdicu, ľuľok,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</a:t>
            </a:r>
            <a:r>
              <a:rPr lang="sk-SK" sz="1800" b="1" dirty="0">
                <a:cs typeface="Arial" charset="0"/>
              </a:rPr>
              <a:t>   horčicu, láskavec, veroniky, </a:t>
            </a:r>
            <a:r>
              <a:rPr lang="sk-SK" sz="1800" b="1" dirty="0" err="1">
                <a:cs typeface="Arial" charset="0"/>
              </a:rPr>
              <a:t>mrlík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durman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pohánkovec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lobodu</a:t>
            </a:r>
            <a:r>
              <a:rPr lang="sk-SK" sz="1800" b="1" dirty="0">
                <a:cs typeface="Arial" charset="0"/>
              </a:rPr>
              <a:t>…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v štádiu klíčnych listov ničí </a:t>
            </a:r>
            <a:r>
              <a:rPr lang="sk-SK" sz="1800" b="1" dirty="0" err="1">
                <a:cs typeface="Arial" charset="0"/>
              </a:rPr>
              <a:t>ježatku</a:t>
            </a:r>
            <a:r>
              <a:rPr lang="sk-SK" sz="1800" b="1" dirty="0">
                <a:cs typeface="Arial" charset="0"/>
              </a:rPr>
              <a:t>, ovos, </a:t>
            </a:r>
            <a:r>
              <a:rPr lang="sk-SK" sz="1800" b="1" dirty="0" err="1">
                <a:cs typeface="Arial" charset="0"/>
              </a:rPr>
              <a:t>moháre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psiarku</a:t>
            </a:r>
            <a:r>
              <a:rPr lang="sk-SK" sz="1800" b="1" dirty="0">
                <a:cs typeface="Arial" charset="0"/>
              </a:rPr>
              <a:t>, metličku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v</a:t>
            </a:r>
            <a:r>
              <a:rPr lang="sk-SK" sz="1800" b="1" dirty="0">
                <a:cs typeface="Arial" charset="0"/>
              </a:rPr>
              <a:t>hodný do kombinácii s </a:t>
            </a:r>
            <a:r>
              <a:rPr lang="sk-SK" sz="1800" dirty="0">
                <a:cs typeface="Arial" charset="0"/>
              </a:rPr>
              <a:t>prípravkami: </a:t>
            </a:r>
            <a:r>
              <a:rPr lang="sk-SK" sz="1800" dirty="0" err="1">
                <a:cs typeface="Arial" charset="0"/>
              </a:rPr>
              <a:t>Metafol</a:t>
            </a:r>
            <a:r>
              <a:rPr lang="sk-SK" sz="1800" dirty="0">
                <a:cs typeface="Arial" charset="0"/>
              </a:rPr>
              <a:t> 700 SC, </a:t>
            </a:r>
            <a:r>
              <a:rPr lang="sk-SK" sz="1800" dirty="0" err="1">
                <a:cs typeface="Arial" charset="0"/>
              </a:rPr>
              <a:t>Fenifan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Shiro</a:t>
            </a:r>
            <a:r>
              <a:rPr lang="sk-SK" sz="1800" dirty="0">
                <a:cs typeface="Arial" charset="0"/>
              </a:rPr>
              <a:t>,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 </a:t>
            </a:r>
            <a:r>
              <a:rPr lang="sk-SK" sz="1800" dirty="0" err="1">
                <a:cs typeface="Arial" charset="0"/>
              </a:rPr>
              <a:t>Permuson</a:t>
            </a:r>
            <a:r>
              <a:rPr lang="sk-SK" sz="1800" dirty="0">
                <a:cs typeface="Arial" charset="0"/>
              </a:rPr>
              <a:t> Pro, </a:t>
            </a:r>
            <a:r>
              <a:rPr lang="sk-SK" sz="1800" dirty="0" err="1">
                <a:cs typeface="Arial" charset="0"/>
              </a:rPr>
              <a:t>Venzar</a:t>
            </a:r>
            <a:r>
              <a:rPr lang="sk-SK" sz="1800" dirty="0">
                <a:cs typeface="Arial" charset="0"/>
              </a:rPr>
              <a:t> 500 SC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endParaRPr lang="sk-SK" sz="18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k-SK" sz="1800" b="1" dirty="0"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ávka 0,2 - 2,5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endParaRPr lang="sk-SK" sz="2400" b="1" dirty="0">
              <a:solidFill>
                <a:srgbClr val="0070C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cs-CZ" sz="1800" dirty="0"/>
          </a:p>
        </p:txBody>
      </p:sp>
      <p:pic>
        <p:nvPicPr>
          <p:cNvPr id="9223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4921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s-CZ" sz="3600" dirty="0" err="1">
                <a:solidFill>
                  <a:schemeClr val="bg1"/>
                </a:solidFill>
                <a:cs typeface="Arial" charset="0"/>
              </a:rPr>
              <a:t>STEMAT</a:t>
            </a:r>
            <a:r>
              <a:rPr lang="cs-CZ" sz="3600" dirty="0">
                <a:solidFill>
                  <a:schemeClr val="bg1"/>
                </a:solidFill>
                <a:cs typeface="Arial" charset="0"/>
              </a:rPr>
              <a:t> SUPER</a:t>
            </a:r>
          </a:p>
          <a:p>
            <a:pPr algn="l" eaLnBrk="1" hangingPunct="1"/>
            <a:r>
              <a:rPr lang="cs-CZ" i="1" dirty="0" err="1">
                <a:solidFill>
                  <a:schemeClr val="bg1"/>
                </a:solidFill>
                <a:cs typeface="Arial" charset="0"/>
              </a:rPr>
              <a:t>ETHO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500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647451" y="1901031"/>
            <a:ext cx="81010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/>
              <a:t>  </a:t>
            </a:r>
            <a:r>
              <a:rPr lang="sk-SK" sz="1800" b="1" dirty="0">
                <a:cs typeface="Arial" charset="0"/>
              </a:rPr>
              <a:t>herbicíd do všetkých </a:t>
            </a:r>
            <a:r>
              <a:rPr lang="sk-SK" sz="1800" b="1" dirty="0" err="1">
                <a:cs typeface="Arial" charset="0"/>
              </a:rPr>
              <a:t>postemergentných</a:t>
            </a:r>
            <a:r>
              <a:rPr lang="sk-SK" sz="1800" b="1" dirty="0">
                <a:cs typeface="Arial" charset="0"/>
              </a:rPr>
              <a:t> aplikácii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herbicíd s listovým a pôdnym účinkom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ničí </a:t>
            </a:r>
            <a:r>
              <a:rPr lang="sk-SK" sz="1800" b="1" dirty="0" err="1">
                <a:cs typeface="Arial" charset="0"/>
              </a:rPr>
              <a:t>horčiaky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lipkavec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bažanku</a:t>
            </a:r>
            <a:r>
              <a:rPr lang="sk-SK" sz="1800" b="1" dirty="0">
                <a:cs typeface="Arial" charset="0"/>
              </a:rPr>
              <a:t>, stavikrv, fialky, hviezdicu, ľuľok,</a:t>
            </a:r>
          </a:p>
          <a:p>
            <a:pPr algn="l"/>
            <a:r>
              <a:rPr lang="sk-SK" sz="1800" dirty="0">
                <a:cs typeface="Arial" charset="0"/>
              </a:rPr>
              <a:t> </a:t>
            </a:r>
            <a:r>
              <a:rPr lang="sk-SK" sz="1800" b="1" dirty="0">
                <a:cs typeface="Arial" charset="0"/>
              </a:rPr>
              <a:t>    horčicu, ohnicu, láskavec, veroniky, </a:t>
            </a:r>
            <a:r>
              <a:rPr lang="sk-SK" sz="1800" b="1" dirty="0" err="1">
                <a:cs typeface="Arial" charset="0"/>
              </a:rPr>
              <a:t>mrlík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durman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pohánkovec</a:t>
            </a:r>
            <a:r>
              <a:rPr lang="sk-SK" sz="1800" b="1" dirty="0">
                <a:cs typeface="Arial" charset="0"/>
              </a:rPr>
              <a:t>,       </a:t>
            </a:r>
          </a:p>
          <a:p>
            <a:pPr algn="l"/>
            <a:r>
              <a:rPr lang="sk-SK" sz="1800" dirty="0">
                <a:cs typeface="Arial" charset="0"/>
              </a:rPr>
              <a:t>     </a:t>
            </a:r>
            <a:r>
              <a:rPr lang="sk-SK" sz="1800" b="1" dirty="0" err="1">
                <a:cs typeface="Arial" charset="0"/>
              </a:rPr>
              <a:t>lobodu</a:t>
            </a:r>
            <a:r>
              <a:rPr lang="sk-SK" sz="1800" b="1" dirty="0">
                <a:cs typeface="Arial" charset="0"/>
              </a:rPr>
              <a:t>…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v štádiu klíčnych listov ničí </a:t>
            </a:r>
            <a:r>
              <a:rPr lang="sk-SK" sz="1800" b="1" dirty="0" err="1">
                <a:cs typeface="Arial" charset="0"/>
              </a:rPr>
              <a:t>ježatku</a:t>
            </a:r>
            <a:r>
              <a:rPr lang="sk-SK" sz="1800" b="1" dirty="0">
                <a:cs typeface="Arial" charset="0"/>
              </a:rPr>
              <a:t>, ovos, </a:t>
            </a:r>
            <a:r>
              <a:rPr lang="sk-SK" sz="1800" b="1" dirty="0" err="1">
                <a:cs typeface="Arial" charset="0"/>
              </a:rPr>
              <a:t>psiarku</a:t>
            </a:r>
            <a:r>
              <a:rPr lang="sk-SK" sz="1800" b="1" dirty="0">
                <a:cs typeface="Arial" charset="0"/>
              </a:rPr>
              <a:t>, metličku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v</a:t>
            </a:r>
            <a:r>
              <a:rPr lang="sk-SK" sz="1800" b="1" dirty="0">
                <a:cs typeface="Arial" charset="0"/>
              </a:rPr>
              <a:t>hodný do kombinácii s prípravkami: </a:t>
            </a:r>
            <a:r>
              <a:rPr lang="sk-SK" sz="1800" dirty="0" err="1">
                <a:cs typeface="Arial" charset="0"/>
              </a:rPr>
              <a:t>Metafol</a:t>
            </a:r>
            <a:r>
              <a:rPr lang="sk-SK" sz="1800" dirty="0">
                <a:cs typeface="Arial" charset="0"/>
              </a:rPr>
              <a:t> 700 SC, </a:t>
            </a:r>
            <a:r>
              <a:rPr lang="sk-SK" sz="1800" dirty="0" err="1">
                <a:cs typeface="Arial" charset="0"/>
              </a:rPr>
              <a:t>Shiro</a:t>
            </a:r>
            <a:r>
              <a:rPr lang="sk-SK" sz="1800" dirty="0">
                <a:cs typeface="Arial" charset="0"/>
              </a:rPr>
              <a:t>,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 </a:t>
            </a:r>
            <a:r>
              <a:rPr lang="sk-SK" sz="1800" dirty="0" err="1">
                <a:cs typeface="Arial" charset="0"/>
              </a:rPr>
              <a:t>Permuson</a:t>
            </a:r>
            <a:r>
              <a:rPr lang="sk-SK" sz="1800" dirty="0">
                <a:cs typeface="Arial" charset="0"/>
              </a:rPr>
              <a:t> Pro, </a:t>
            </a:r>
            <a:r>
              <a:rPr lang="sk-SK" sz="1800" dirty="0" err="1">
                <a:cs typeface="Arial" charset="0"/>
              </a:rPr>
              <a:t>Venzar</a:t>
            </a:r>
            <a:r>
              <a:rPr lang="sk-SK" sz="1800" dirty="0">
                <a:cs typeface="Arial" charset="0"/>
              </a:rPr>
              <a:t> 500 SC</a:t>
            </a:r>
          </a:p>
          <a:p>
            <a:pPr eaLnBrk="1" hangingPunct="1">
              <a:lnSpc>
                <a:spcPct val="150000"/>
              </a:lnSpc>
            </a:pPr>
            <a:endParaRPr lang="sk-SK" sz="18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ávka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1.25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- 2,5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endParaRPr lang="sk-SK" sz="2400" b="1" dirty="0">
              <a:solidFill>
                <a:srgbClr val="0070C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cs-CZ" sz="1800" dirty="0"/>
          </a:p>
        </p:txBody>
      </p:sp>
      <p:pic>
        <p:nvPicPr>
          <p:cNvPr id="9223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4921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s-CZ" sz="3600" dirty="0">
                <a:solidFill>
                  <a:schemeClr val="bg1"/>
                </a:solidFill>
                <a:cs typeface="Arial" charset="0"/>
              </a:rPr>
              <a:t>TANDEM STEFES</a:t>
            </a:r>
          </a:p>
          <a:p>
            <a:pPr algn="l" eaLnBrk="1" hangingPunct="1"/>
            <a:r>
              <a:rPr lang="cs-CZ" i="1" dirty="0">
                <a:solidFill>
                  <a:schemeClr val="bg1"/>
                </a:solidFill>
                <a:cs typeface="Arial" charset="0"/>
              </a:rPr>
              <a:t>PMP 200 g.l</a:t>
            </a:r>
            <a:r>
              <a:rPr lang="cs-CZ" i="1" baseline="30000" dirty="0">
                <a:solidFill>
                  <a:schemeClr val="bg1"/>
                </a:solidFill>
                <a:cs typeface="Arial" charset="0"/>
              </a:rPr>
              <a:t>-1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,  ETHO 190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50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357188" y="1594368"/>
            <a:ext cx="8538270" cy="47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800" dirty="0"/>
              <a:t>  </a:t>
            </a:r>
            <a:r>
              <a:rPr lang="sk-SK" sz="1800" b="1" dirty="0">
                <a:cs typeface="Arial" charset="0"/>
              </a:rPr>
              <a:t>herbicíd na 1. až 3. </a:t>
            </a:r>
            <a:r>
              <a:rPr lang="sk-SK" sz="1800" b="1" dirty="0" err="1">
                <a:cs typeface="Arial" charset="0"/>
              </a:rPr>
              <a:t>postemergentnú</a:t>
            </a:r>
            <a:r>
              <a:rPr lang="sk-SK" sz="1800" b="1" dirty="0">
                <a:cs typeface="Arial" charset="0"/>
              </a:rPr>
              <a:t> aplikáciu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ničenie jednoročných dvojklíčnolistových burín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systémový účinok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dvojklíčnolistové buriny: </a:t>
            </a:r>
            <a:r>
              <a:rPr lang="sk-SK" sz="1800" b="1" dirty="0" err="1">
                <a:cs typeface="Arial" charset="0"/>
              </a:rPr>
              <a:t>bažanka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>
                <a:solidFill>
                  <a:srgbClr val="0070C0"/>
                </a:solidFill>
                <a:cs typeface="Arial" charset="0"/>
              </a:rPr>
              <a:t>láskavec, </a:t>
            </a:r>
            <a:r>
              <a:rPr lang="sk-SK" sz="1800" b="1" dirty="0" err="1">
                <a:cs typeface="Arial" charset="0"/>
              </a:rPr>
              <a:t>tetucha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horčiaky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lipkavec</a:t>
            </a:r>
            <a:r>
              <a:rPr lang="sk-SK" sz="1800" b="1" dirty="0">
                <a:cs typeface="Arial" charset="0"/>
              </a:rPr>
              <a:t>,    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 </a:t>
            </a:r>
            <a:r>
              <a:rPr lang="sk-SK" sz="1800" b="1" dirty="0">
                <a:cs typeface="Arial" charset="0"/>
              </a:rPr>
              <a:t>repka(</a:t>
            </a:r>
            <a:r>
              <a:rPr lang="sk-SK" sz="1800" b="1" dirty="0" err="1">
                <a:cs typeface="Arial" charset="0"/>
              </a:rPr>
              <a:t>výmrv</a:t>
            </a:r>
            <a:r>
              <a:rPr lang="sk-SK" sz="1800" b="1" dirty="0">
                <a:cs typeface="Arial" charset="0"/>
              </a:rPr>
              <a:t>), slnečnica(</a:t>
            </a:r>
            <a:r>
              <a:rPr lang="sk-SK" sz="1800" b="1" dirty="0" err="1">
                <a:cs typeface="Arial" charset="0"/>
              </a:rPr>
              <a:t>výmrv</a:t>
            </a:r>
            <a:r>
              <a:rPr lang="sk-SK" sz="1800" b="1" dirty="0">
                <a:cs typeface="Arial" charset="0"/>
              </a:rPr>
              <a:t>), </a:t>
            </a:r>
            <a:r>
              <a:rPr lang="sk-SK" sz="1800" b="1" dirty="0" err="1">
                <a:solidFill>
                  <a:srgbClr val="0070C0"/>
                </a:solidFill>
                <a:cs typeface="Arial" charset="0"/>
              </a:rPr>
              <a:t>podslnečník</a:t>
            </a:r>
            <a:r>
              <a:rPr lang="sk-SK" sz="1800" b="1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sk-SK" sz="1800" b="1" dirty="0">
                <a:cs typeface="Arial" charset="0"/>
              </a:rPr>
              <a:t>rumany, ohnica, horčica, 	     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 </a:t>
            </a:r>
            <a:r>
              <a:rPr lang="sk-SK" sz="1800" b="1" dirty="0">
                <a:cs typeface="Arial" charset="0"/>
              </a:rPr>
              <a:t>ľuľok čierny, stavikrv vtáčí...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buriny od klíčnych </a:t>
            </a:r>
            <a:r>
              <a:rPr lang="sk-SK" sz="1800" b="1" dirty="0" err="1">
                <a:cs typeface="Arial" charset="0"/>
              </a:rPr>
              <a:t>listkov</a:t>
            </a:r>
            <a:r>
              <a:rPr lang="sk-SK" sz="1800" b="1" dirty="0">
                <a:cs typeface="Arial" charset="0"/>
              </a:rPr>
              <a:t> po prvý pár pravých listov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repa od klíčnych listov do zapojenia porastu</a:t>
            </a:r>
          </a:p>
          <a:p>
            <a:pPr marL="271463" indent="-271463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možná kombinácia s prípravkami </a:t>
            </a:r>
            <a:r>
              <a:rPr lang="sk-SK" sz="1800" dirty="0" err="1">
                <a:cs typeface="Arial" charset="0"/>
              </a:rPr>
              <a:t>Stemat</a:t>
            </a:r>
            <a:r>
              <a:rPr lang="sk-SK" sz="1800" dirty="0">
                <a:cs typeface="Arial" charset="0"/>
              </a:rPr>
              <a:t> Super, </a:t>
            </a:r>
            <a:r>
              <a:rPr lang="sk-SK" sz="1800" dirty="0" err="1">
                <a:cs typeface="Arial" charset="0"/>
              </a:rPr>
              <a:t>Fenifan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Metafol</a:t>
            </a:r>
            <a:r>
              <a:rPr lang="sk-SK" sz="1800" dirty="0">
                <a:cs typeface="Arial" charset="0"/>
              </a:rPr>
              <a:t> 700 SC, Tandem </a:t>
            </a:r>
            <a:r>
              <a:rPr lang="sk-SK" sz="1800" dirty="0" err="1">
                <a:cs typeface="Arial" charset="0"/>
              </a:rPr>
              <a:t>Stefes</a:t>
            </a:r>
            <a:r>
              <a:rPr lang="sk-SK" sz="1800" dirty="0">
                <a:cs typeface="Arial" charset="0"/>
              </a:rPr>
              <a:t>, </a:t>
            </a:r>
            <a:r>
              <a:rPr lang="sk-SK" sz="1800" dirty="0" err="1">
                <a:cs typeface="Arial" charset="0"/>
              </a:rPr>
              <a:t>Venzar</a:t>
            </a:r>
            <a:r>
              <a:rPr lang="sk-SK" sz="1800" dirty="0">
                <a:cs typeface="Arial" charset="0"/>
              </a:rPr>
              <a:t> 500 SC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b="1" dirty="0">
                <a:solidFill>
                  <a:srgbClr val="0070C0"/>
                </a:solidFill>
                <a:cs typeface="Arial" charset="0"/>
              </a:rPr>
              <a:t>Dávka T1 -T3  30 g.ha</a:t>
            </a:r>
            <a:r>
              <a:rPr lang="cs-CZ" sz="2400" baseline="30000" dirty="0">
                <a:solidFill>
                  <a:srgbClr val="0070C0"/>
                </a:solidFill>
              </a:rPr>
              <a:t>-1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rgbClr val="0070C0"/>
                </a:solidFill>
              </a:rPr>
              <a:t>max. 4 x za rok (spolu 120 g.ha</a:t>
            </a:r>
            <a:r>
              <a:rPr lang="cs-CZ" sz="1800" baseline="30000" dirty="0">
                <a:solidFill>
                  <a:srgbClr val="0070C0"/>
                </a:solidFill>
              </a:rPr>
              <a:t>-1</a:t>
            </a:r>
            <a:r>
              <a:rPr lang="cs-CZ" sz="1800" dirty="0">
                <a:solidFill>
                  <a:srgbClr val="0070C0"/>
                </a:solidFill>
              </a:rPr>
              <a:t>)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1800" baseline="30000" dirty="0">
                <a:solidFill>
                  <a:srgbClr val="0070C0"/>
                </a:solidFill>
              </a:rPr>
              <a:t> 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8199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0" y="6021288"/>
            <a:ext cx="8643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 err="1">
                <a:solidFill>
                  <a:schemeClr val="bg1"/>
                </a:solidFill>
                <a:cs typeface="Arial" charset="0"/>
              </a:rPr>
              <a:t>Shiro</a:t>
            </a:r>
            <a:r>
              <a:rPr lang="cs-CZ" sz="36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i="1" dirty="0" err="1">
                <a:solidFill>
                  <a:schemeClr val="bg1"/>
                </a:solidFill>
                <a:cs typeface="Arial" charset="0"/>
              </a:rPr>
              <a:t>Triflusulfuron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500 g.kg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5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042988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/>
          </a:p>
        </p:txBody>
      </p:sp>
      <p:pic>
        <p:nvPicPr>
          <p:cNvPr id="6151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1" y="6021288"/>
            <a:ext cx="864096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611188" y="3859213"/>
            <a:ext cx="907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B3689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6154" name="Obdĺžnik 20"/>
          <p:cNvSpPr>
            <a:spLocks noChangeArrowheads="1"/>
          </p:cNvSpPr>
          <p:nvPr/>
        </p:nvSpPr>
        <p:spPr bwMode="auto">
          <a:xfrm>
            <a:off x="749746" y="1628800"/>
            <a:ext cx="8286750" cy="43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b="1" dirty="0">
                <a:cs typeface="Arial" charset="0"/>
              </a:rPr>
              <a:t> herbicíd na 1. až 3. aplikáciu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preemerg</a:t>
            </a:r>
            <a:r>
              <a:rPr lang="sk-SK" sz="1800" dirty="0" err="1">
                <a:cs typeface="Arial" charset="0"/>
              </a:rPr>
              <a:t>entné</a:t>
            </a:r>
            <a:r>
              <a:rPr lang="sk-SK" sz="1800" b="1" dirty="0">
                <a:cs typeface="Arial" charset="0"/>
              </a:rPr>
              <a:t> a </a:t>
            </a:r>
            <a:r>
              <a:rPr lang="sk-SK" sz="1800" b="1" dirty="0" err="1">
                <a:cs typeface="Arial" charset="0"/>
              </a:rPr>
              <a:t>postemergentné</a:t>
            </a:r>
            <a:r>
              <a:rPr lang="sk-SK" sz="1800" b="1" dirty="0">
                <a:cs typeface="Arial" charset="0"/>
              </a:rPr>
              <a:t> ničenie burín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dlhodobé reziduálne pôsobenie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 </a:t>
            </a:r>
            <a:r>
              <a:rPr lang="sk-SK" sz="1800" b="1" dirty="0">
                <a:cs typeface="Arial" charset="0"/>
              </a:rPr>
              <a:t>listový a pôdny účinok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rýchly transport </a:t>
            </a:r>
            <a:r>
              <a:rPr lang="sk-SK" sz="1800" b="1" dirty="0" err="1">
                <a:cs typeface="Arial" charset="0"/>
              </a:rPr>
              <a:t>úč</a:t>
            </a:r>
            <a:r>
              <a:rPr lang="sk-SK" sz="1800" b="1" dirty="0">
                <a:cs typeface="Arial" charset="0"/>
              </a:rPr>
              <a:t>. l., patrí do skupiny </a:t>
            </a:r>
            <a:r>
              <a:rPr lang="sk-SK" sz="1800" b="1" dirty="0" err="1">
                <a:cs typeface="Arial" charset="0"/>
              </a:rPr>
              <a:t>triazínonov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dirty="0">
                <a:cs typeface="Arial" charset="0"/>
              </a:rPr>
              <a:t>c</a:t>
            </a:r>
            <a:r>
              <a:rPr lang="sk-SK" sz="1800" b="1" dirty="0">
                <a:cs typeface="Arial" charset="0"/>
              </a:rPr>
              <a:t>itlivé buriny: </a:t>
            </a:r>
            <a:r>
              <a:rPr lang="sk-SK" sz="1800" b="1" dirty="0" err="1">
                <a:cs typeface="Arial" charset="0"/>
              </a:rPr>
              <a:t>mrlíky</a:t>
            </a:r>
            <a:r>
              <a:rPr lang="sk-SK" sz="1800" b="1" dirty="0">
                <a:cs typeface="Arial" charset="0"/>
              </a:rPr>
              <a:t>, peniažtek, kapsička, rumančeky, </a:t>
            </a:r>
            <a:r>
              <a:rPr lang="sk-SK" sz="1800" b="1" dirty="0" err="1">
                <a:cs typeface="Arial" charset="0"/>
              </a:rPr>
              <a:t>loboda</a:t>
            </a:r>
            <a:r>
              <a:rPr lang="sk-SK" sz="1800" b="1" dirty="0">
                <a:cs typeface="Arial" charset="0"/>
              </a:rPr>
              <a:t>,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b="1" dirty="0">
                <a:cs typeface="Arial" charset="0"/>
              </a:rPr>
              <a:t>     </a:t>
            </a:r>
            <a:r>
              <a:rPr lang="sk-SK" sz="1800" dirty="0">
                <a:cs typeface="Arial" charset="0"/>
              </a:rPr>
              <a:t> ľuľok, hviezdica, lipnica, hluchavky</a:t>
            </a:r>
            <a:r>
              <a:rPr lang="sk-SK" sz="1800" b="1" dirty="0">
                <a:cs typeface="Arial" charset="0"/>
              </a:rPr>
              <a:t>...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cs typeface="Arial" charset="0"/>
              </a:rPr>
              <a:t> stredne citlivé: horčica, </a:t>
            </a:r>
            <a:r>
              <a:rPr lang="sk-SK" sz="1800" dirty="0" err="1">
                <a:cs typeface="Arial" charset="0"/>
              </a:rPr>
              <a:t>horčiaky</a:t>
            </a:r>
            <a:r>
              <a:rPr lang="sk-SK" sz="1800" dirty="0">
                <a:cs typeface="Arial" charset="0"/>
              </a:rPr>
              <a:t>, reďkev, </a:t>
            </a:r>
            <a:r>
              <a:rPr lang="sk-SK" sz="1800" dirty="0" err="1">
                <a:cs typeface="Arial" charset="0"/>
              </a:rPr>
              <a:t>tetucha</a:t>
            </a:r>
            <a:r>
              <a:rPr lang="sk-SK" sz="1800" dirty="0">
                <a:cs typeface="Arial" charset="0"/>
              </a:rPr>
              <a:t>… 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bez rizika poškodenia cukrovej repy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sk-SK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Dávka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1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,0 - 2,0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  <a:cs typeface="Arial" charset="0"/>
              </a:rPr>
              <a:t>METAFOL 700 SC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i="1" dirty="0" err="1">
                <a:solidFill>
                  <a:schemeClr val="bg1"/>
                </a:solidFill>
                <a:cs typeface="Arial" charset="0"/>
              </a:rPr>
              <a:t>metamitron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 700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477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042988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/>
          </a:p>
        </p:txBody>
      </p:sp>
      <p:pic>
        <p:nvPicPr>
          <p:cNvPr id="6151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251521" y="6021288"/>
            <a:ext cx="864096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611188" y="3859213"/>
            <a:ext cx="907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B3689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6154" name="Obdĺžnik 20"/>
          <p:cNvSpPr>
            <a:spLocks noChangeArrowheads="1"/>
          </p:cNvSpPr>
          <p:nvPr/>
        </p:nvSpPr>
        <p:spPr bwMode="auto">
          <a:xfrm>
            <a:off x="749746" y="1628800"/>
            <a:ext cx="8286750" cy="46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b="1" dirty="0">
                <a:cs typeface="Arial" charset="0"/>
              </a:rPr>
              <a:t> herbicíd na 1. až 3. aplikáciu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preemerg</a:t>
            </a:r>
            <a:r>
              <a:rPr lang="sk-SK" sz="1800" dirty="0" err="1">
                <a:cs typeface="Arial" charset="0"/>
              </a:rPr>
              <a:t>entné</a:t>
            </a:r>
            <a:r>
              <a:rPr lang="sk-SK" sz="1800" b="1" dirty="0">
                <a:cs typeface="Arial" charset="0"/>
              </a:rPr>
              <a:t> a </a:t>
            </a:r>
            <a:r>
              <a:rPr lang="sk-SK" sz="1800" b="1" dirty="0" err="1">
                <a:cs typeface="Arial" charset="0"/>
              </a:rPr>
              <a:t>postemergentné</a:t>
            </a:r>
            <a:r>
              <a:rPr lang="sk-SK" sz="1800" b="1" dirty="0">
                <a:cs typeface="Arial" charset="0"/>
              </a:rPr>
              <a:t> ničenie burín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dimethenamid</a:t>
            </a:r>
            <a:r>
              <a:rPr lang="sk-SK" sz="1800" b="1" dirty="0">
                <a:cs typeface="Arial" charset="0"/>
              </a:rPr>
              <a:t> pôsobí najmä pri vzchádzaní burín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   </a:t>
            </a:r>
            <a:r>
              <a:rPr lang="sk-SK" sz="1800" dirty="0" err="1">
                <a:cs typeface="Arial" charset="0"/>
              </a:rPr>
              <a:t>quinmerac</a:t>
            </a:r>
            <a:r>
              <a:rPr lang="sk-SK" sz="1800" dirty="0">
                <a:cs typeface="Arial" charset="0"/>
              </a:rPr>
              <a:t> účinkuje cez pôdu a listy aj na vzídené buriny 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dirty="0">
                <a:cs typeface="Arial" charset="0"/>
              </a:rPr>
              <a:t>c</a:t>
            </a:r>
            <a:r>
              <a:rPr lang="sk-SK" sz="1800" b="1" dirty="0">
                <a:cs typeface="Arial" charset="0"/>
              </a:rPr>
              <a:t>itlivé buriny: </a:t>
            </a:r>
            <a:r>
              <a:rPr lang="sk-SK" sz="1800" dirty="0">
                <a:cs typeface="Arial" charset="0"/>
              </a:rPr>
              <a:t>ľuľok, hviezdica, rumany, </a:t>
            </a:r>
            <a:r>
              <a:rPr lang="sk-SK" sz="1800" dirty="0" err="1">
                <a:cs typeface="Arial" charset="0"/>
              </a:rPr>
              <a:t>lipkavec</a:t>
            </a:r>
            <a:r>
              <a:rPr lang="sk-SK" sz="1800" dirty="0">
                <a:cs typeface="Arial" charset="0"/>
              </a:rPr>
              <a:t>, hluchavky, veroniky,   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    vlčí mak, pakosty, </a:t>
            </a:r>
            <a:r>
              <a:rPr lang="sk-SK" sz="1800" dirty="0" err="1">
                <a:cs typeface="Arial" charset="0"/>
              </a:rPr>
              <a:t>ježatka</a:t>
            </a:r>
            <a:r>
              <a:rPr lang="sk-SK" sz="1800" dirty="0">
                <a:cs typeface="Arial" charset="0"/>
              </a:rPr>
              <a:t>...</a:t>
            </a:r>
            <a:endParaRPr lang="sk-SK" sz="1800" b="1" dirty="0">
              <a:cs typeface="Arial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cs typeface="Arial" charset="0"/>
              </a:rPr>
              <a:t> výrazná synergia so </a:t>
            </a:r>
            <a:r>
              <a:rPr lang="sk-SK" sz="1800" dirty="0" err="1">
                <a:cs typeface="Arial" charset="0"/>
              </a:rPr>
              <a:t>Stematom</a:t>
            </a:r>
            <a:r>
              <a:rPr lang="sk-SK" sz="1800" dirty="0">
                <a:cs typeface="Arial" charset="0"/>
              </a:rPr>
              <a:t> Super, </a:t>
            </a:r>
            <a:r>
              <a:rPr lang="sk-SK" sz="1800" dirty="0" err="1">
                <a:cs typeface="Arial" charset="0"/>
              </a:rPr>
              <a:t>Metafolom</a:t>
            </a:r>
            <a:r>
              <a:rPr lang="sk-SK" sz="1800" dirty="0">
                <a:cs typeface="Arial" charset="0"/>
              </a:rPr>
              <a:t> 700 SC </a:t>
            </a:r>
            <a:endParaRPr lang="sk-SK" sz="1800" b="1" dirty="0"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bez rizika poškodenia cukrovej repy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sk-SK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Dávka: T1 0,3 + T2 0,6 + T3 0,6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sk-SK" sz="2400" dirty="0">
                <a:solidFill>
                  <a:srgbClr val="0070C0"/>
                </a:solidFill>
                <a:cs typeface="Arial" charset="0"/>
              </a:rPr>
              <a:t>Max. 1,5 l.ha</a:t>
            </a:r>
            <a:r>
              <a:rPr lang="sk-SK" sz="2400" baseline="30000" dirty="0">
                <a:solidFill>
                  <a:srgbClr val="0070C0"/>
                </a:solidFill>
                <a:cs typeface="Arial" charset="0"/>
              </a:rPr>
              <a:t>-1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za rok</a:t>
            </a:r>
            <a:endParaRPr lang="sk-SK" sz="2400" b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  <a:cs typeface="Arial" charset="0"/>
              </a:rPr>
              <a:t>PERMUSON PRO</a:t>
            </a:r>
          </a:p>
          <a:p>
            <a:pPr algn="l" eaLnBrk="1" hangingPunct="1">
              <a:lnSpc>
                <a:spcPct val="90000"/>
              </a:lnSpc>
            </a:pPr>
            <a:r>
              <a:rPr lang="cs-CZ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cs typeface="Arial" charset="0"/>
              </a:rPr>
              <a:t>quinmerac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167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, </a:t>
            </a:r>
            <a:r>
              <a:rPr lang="cs-CZ" i="1" dirty="0" err="1">
                <a:solidFill>
                  <a:schemeClr val="bg1"/>
                </a:solidFill>
                <a:cs typeface="Arial" charset="0"/>
              </a:rPr>
              <a:t>dimethenamid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-P 333 g.l</a:t>
            </a:r>
            <a:r>
              <a:rPr lang="cs-CZ" i="1" baseline="30000" dirty="0">
                <a:solidFill>
                  <a:schemeClr val="bg1"/>
                </a:solidFill>
                <a:cs typeface="Arial" charset="0"/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576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042988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/>
          </a:p>
        </p:txBody>
      </p:sp>
      <p:pic>
        <p:nvPicPr>
          <p:cNvPr id="11271" name="Picture 14" descr="AAvys"/>
          <p:cNvPicPr>
            <a:picLocks noChangeAspect="1" noChangeArrowheads="1"/>
          </p:cNvPicPr>
          <p:nvPr/>
        </p:nvPicPr>
        <p:blipFill>
          <a:blip r:embed="rId2" cstate="print"/>
          <a:srcRect r="1634" b="-6863"/>
          <a:stretch>
            <a:fillRect/>
          </a:stretch>
        </p:blipFill>
        <p:spPr bwMode="auto">
          <a:xfrm>
            <a:off x="197743" y="6049218"/>
            <a:ext cx="8694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611188" y="3859213"/>
            <a:ext cx="907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B3689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11274" name="Obdĺžnik 13"/>
          <p:cNvSpPr>
            <a:spLocks noChangeArrowheads="1"/>
          </p:cNvSpPr>
          <p:nvPr/>
        </p:nvSpPr>
        <p:spPr bwMode="auto">
          <a:xfrm>
            <a:off x="513198" y="1859711"/>
            <a:ext cx="8358187" cy="43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koreňový herbicíd s dlhým reziduálnym účinkom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herbicíd proti letnému zaburineniu v cukrovej repe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moháre</a:t>
            </a:r>
            <a:r>
              <a:rPr lang="sk-SK" sz="1800" b="1" dirty="0">
                <a:cs typeface="Arial" charset="0"/>
              </a:rPr>
              <a:t>, metlička, horčica, </a:t>
            </a:r>
            <a:r>
              <a:rPr lang="sk-SK" sz="1800" b="1" dirty="0" err="1">
                <a:cs typeface="Arial" charset="0"/>
              </a:rPr>
              <a:t>ježatka</a:t>
            </a:r>
            <a:r>
              <a:rPr lang="sk-SK" sz="1800" b="1" dirty="0">
                <a:cs typeface="Arial" charset="0"/>
              </a:rPr>
              <a:t>, kapsička, </a:t>
            </a:r>
            <a:r>
              <a:rPr lang="sk-SK" sz="1800" b="1" dirty="0" err="1">
                <a:cs typeface="Arial" charset="0"/>
              </a:rPr>
              <a:t>loboda</a:t>
            </a:r>
            <a:r>
              <a:rPr lang="sk-SK" sz="1800" b="1" dirty="0">
                <a:cs typeface="Arial" charset="0"/>
              </a:rPr>
              <a:t>, mak, </a:t>
            </a:r>
            <a:r>
              <a:rPr lang="sk-SK" sz="1800" b="1" dirty="0" err="1">
                <a:cs typeface="Arial" charset="0"/>
              </a:rPr>
              <a:t>mrlík</a:t>
            </a:r>
            <a:r>
              <a:rPr lang="sk-SK" sz="1800" b="1" dirty="0">
                <a:cs typeface="Arial" charset="0"/>
              </a:rPr>
              <a:t>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</a:t>
            </a: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redkev</a:t>
            </a:r>
            <a:r>
              <a:rPr lang="sk-SK" sz="1800" b="1" dirty="0">
                <a:cs typeface="Arial" charset="0"/>
              </a:rPr>
              <a:t>, peniažtek, hviezdica, </a:t>
            </a:r>
            <a:r>
              <a:rPr lang="sk-SK" sz="1800" b="1" dirty="0" err="1">
                <a:cs typeface="Arial" charset="0"/>
              </a:rPr>
              <a:t>horčiak</a:t>
            </a:r>
            <a:r>
              <a:rPr lang="sk-SK" sz="1800" b="1" dirty="0">
                <a:cs typeface="Arial" charset="0"/>
              </a:rPr>
              <a:t>, stavikrv, starček, </a:t>
            </a:r>
            <a:r>
              <a:rPr lang="sk-SK" sz="1800" b="1" dirty="0" err="1">
                <a:cs typeface="Arial" charset="0"/>
              </a:rPr>
              <a:t>zemedym</a:t>
            </a:r>
            <a:r>
              <a:rPr lang="sk-SK" sz="1800" b="1" dirty="0">
                <a:cs typeface="Arial" charset="0"/>
              </a:rPr>
              <a:t>,</a:t>
            </a:r>
          </a:p>
          <a:p>
            <a:pPr algn="l" eaLnBrk="1" hangingPunct="1">
              <a:lnSpc>
                <a:spcPct val="150000"/>
              </a:lnSpc>
            </a:pPr>
            <a:r>
              <a:rPr lang="sk-SK" sz="1800" dirty="0">
                <a:cs typeface="Arial" charset="0"/>
              </a:rPr>
              <a:t>  </a:t>
            </a:r>
            <a:r>
              <a:rPr lang="sk-SK" sz="1800" b="1" dirty="0">
                <a:cs typeface="Arial" charset="0"/>
              </a:rPr>
              <a:t>   </a:t>
            </a:r>
            <a:r>
              <a:rPr lang="sk-SK" sz="1800" b="1" dirty="0" err="1">
                <a:cs typeface="Arial" charset="0"/>
              </a:rPr>
              <a:t>lobody</a:t>
            </a:r>
            <a:r>
              <a:rPr lang="sk-SK" sz="1800" b="1" dirty="0">
                <a:cs typeface="Arial" charset="0"/>
              </a:rPr>
              <a:t>, hviezdica, metlička...</a:t>
            </a:r>
          </a:p>
          <a:p>
            <a:pPr marL="358775" indent="-358775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dirty="0">
                <a:cs typeface="Arial" charset="0"/>
              </a:rPr>
              <a:t>repa musí mať 4 pravé listy pri aplikácií</a:t>
            </a:r>
            <a:endParaRPr lang="sk-SK" sz="1800" b="1" dirty="0">
              <a:cs typeface="Arial" charset="0"/>
            </a:endParaRPr>
          </a:p>
          <a:p>
            <a:pPr marL="358775" indent="-358775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1800" b="1" dirty="0">
                <a:cs typeface="Arial" charset="0"/>
              </a:rPr>
              <a:t>možná kombinácia s prípravkami </a:t>
            </a:r>
            <a:r>
              <a:rPr lang="sk-SK" sz="1800" b="1" dirty="0" err="1">
                <a:cs typeface="Arial" charset="0"/>
              </a:rPr>
              <a:t>Stemat</a:t>
            </a:r>
            <a:r>
              <a:rPr lang="sk-SK" sz="1800" b="1" dirty="0">
                <a:cs typeface="Arial" charset="0"/>
              </a:rPr>
              <a:t> Super, </a:t>
            </a:r>
            <a:r>
              <a:rPr lang="sk-SK" sz="1800" b="1" dirty="0" err="1">
                <a:cs typeface="Arial" charset="0"/>
              </a:rPr>
              <a:t>Fenifan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Shiro</a:t>
            </a:r>
            <a:r>
              <a:rPr lang="sk-SK" sz="1800" b="1" dirty="0">
                <a:cs typeface="Arial" charset="0"/>
              </a:rPr>
              <a:t>, Tandem </a:t>
            </a:r>
            <a:r>
              <a:rPr lang="sk-SK" sz="1800" b="1" dirty="0" err="1">
                <a:cs typeface="Arial" charset="0"/>
              </a:rPr>
              <a:t>Stefes</a:t>
            </a:r>
            <a:r>
              <a:rPr lang="sk-SK" sz="1800" b="1" dirty="0">
                <a:cs typeface="Arial" charset="0"/>
              </a:rPr>
              <a:t>, </a:t>
            </a:r>
            <a:r>
              <a:rPr lang="sk-SK" sz="1800" b="1" dirty="0" err="1">
                <a:cs typeface="Arial" charset="0"/>
              </a:rPr>
              <a:t>Permuson</a:t>
            </a:r>
            <a:r>
              <a:rPr lang="sk-SK" sz="1800" b="1" dirty="0">
                <a:cs typeface="Arial" charset="0"/>
              </a:rPr>
              <a:t> Pro,</a:t>
            </a:r>
            <a:r>
              <a:rPr lang="sk-SK" sz="1800" dirty="0">
                <a:cs typeface="Arial" charset="0"/>
              </a:rPr>
              <a:t> </a:t>
            </a:r>
            <a:r>
              <a:rPr lang="sk-SK" sz="1800" b="1" dirty="0" err="1">
                <a:cs typeface="Arial" charset="0"/>
              </a:rPr>
              <a:t>Boronia</a:t>
            </a:r>
            <a:r>
              <a:rPr lang="sk-SK" sz="1800" b="1" dirty="0">
                <a:cs typeface="Arial" charset="0"/>
              </a:rPr>
              <a:t> a </a:t>
            </a:r>
            <a:r>
              <a:rPr lang="sk-SK" sz="1800" b="1" dirty="0" err="1">
                <a:cs typeface="Arial" charset="0"/>
              </a:rPr>
              <a:t>Wuxaly</a:t>
            </a:r>
            <a:endParaRPr lang="sk-SK" sz="1800" b="1" dirty="0">
              <a:cs typeface="Arial" charset="0"/>
            </a:endParaRPr>
          </a:p>
          <a:p>
            <a:pPr marL="358775" indent="-358775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cs typeface="Arial" charset="0"/>
              </a:rPr>
              <a:t>dávka T2 - 0,30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,  T3 - 0,60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 , max 1,0 l.ha</a:t>
            </a:r>
            <a:r>
              <a:rPr lang="sk-SK" sz="1800" baseline="30000" dirty="0"/>
              <a:t>-1</a:t>
            </a:r>
            <a:r>
              <a:rPr lang="sk-SK" sz="1800" dirty="0">
                <a:cs typeface="Arial" charset="0"/>
              </a:rPr>
              <a:t> za vegetáciu</a:t>
            </a:r>
            <a:endParaRPr lang="sk-SK" sz="18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k-SK" sz="1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D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ávka 0,25 – </a:t>
            </a:r>
            <a:r>
              <a:rPr lang="sk-SK" sz="2400" dirty="0">
                <a:solidFill>
                  <a:srgbClr val="0070C0"/>
                </a:solidFill>
                <a:cs typeface="Arial" charset="0"/>
              </a:rPr>
              <a:t>1,</a:t>
            </a:r>
            <a:r>
              <a:rPr lang="sk-SK" sz="2400" b="1" dirty="0">
                <a:solidFill>
                  <a:srgbClr val="0070C0"/>
                </a:solidFill>
                <a:cs typeface="Arial" charset="0"/>
              </a:rPr>
              <a:t> l.ha</a:t>
            </a:r>
            <a:r>
              <a:rPr lang="sk-SK" sz="2400" baseline="30000" dirty="0">
                <a:solidFill>
                  <a:srgbClr val="0070C0"/>
                </a:solidFill>
              </a:rPr>
              <a:t>-1</a:t>
            </a:r>
            <a:endParaRPr lang="sk-SK" sz="2400" b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0" y="188914"/>
            <a:ext cx="9144000" cy="1368425"/>
            <a:chOff x="0" y="300"/>
            <a:chExt cx="5760" cy="862"/>
          </a:xfrm>
        </p:grpSpPr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0" y="391"/>
              <a:ext cx="5760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49" y="300"/>
              <a:ext cx="453" cy="86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31" y="391"/>
              <a:ext cx="5329" cy="6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1070968" y="282878"/>
            <a:ext cx="7173440" cy="12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s-CZ" sz="3600" dirty="0">
                <a:solidFill>
                  <a:schemeClr val="bg1"/>
                </a:solidFill>
                <a:cs typeface="Arial" charset="0"/>
              </a:rPr>
              <a:t>VENZAR 500 SC</a:t>
            </a:r>
          </a:p>
          <a:p>
            <a:pPr algn="l" eaLnBrk="1" hangingPunct="1"/>
            <a:r>
              <a:rPr lang="cs-CZ" i="1" dirty="0" err="1">
                <a:solidFill>
                  <a:schemeClr val="bg1"/>
                </a:solidFill>
                <a:cs typeface="Arial" charset="0"/>
              </a:rPr>
              <a:t>lenacil</a:t>
            </a:r>
            <a:r>
              <a:rPr lang="cs-CZ" i="1" dirty="0">
                <a:solidFill>
                  <a:schemeClr val="bg1"/>
                </a:solidFill>
                <a:cs typeface="Arial" charset="0"/>
              </a:rPr>
              <a:t> 500 g.l</a:t>
            </a:r>
            <a:r>
              <a:rPr lang="cs-CZ" i="1" baseline="30000" dirty="0">
                <a:solidFill>
                  <a:schemeClr val="bg1"/>
                </a:solidFill>
              </a:rPr>
              <a:t>-1</a:t>
            </a:r>
            <a:endParaRPr lang="cs-CZ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118753" tIns="59377" rIns="118753" bIns="59377">
        <a:spAutoFit/>
      </a:bodyPr>
      <a:lstStyle>
        <a:defPPr algn="ctr" eaLnBrk="1" hangingPunct="1">
          <a:spcBef>
            <a:spcPct val="50000"/>
          </a:spcBef>
          <a:defRPr sz="1800" b="1" kern="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9068</TotalTime>
  <Words>2141</Words>
  <Application>Microsoft Office PowerPoint</Application>
  <PresentationFormat>Prezentácia na obrazovke (4:3)</PresentationFormat>
  <Paragraphs>588</Paragraphs>
  <Slides>23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Tahoma</vt:lpstr>
      <vt:lpstr>Wingdings</vt:lpstr>
      <vt:lpstr>Wingdings 3</vt:lpstr>
      <vt:lpstr>Motív Office</vt:lpstr>
      <vt:lpstr>Motív balíka Office</vt:lpstr>
      <vt:lpstr>CorelDRAW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Agroaliance,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Agroaliance Ladislav</dc:creator>
  <cp:lastModifiedBy>Laco Orsagh</cp:lastModifiedBy>
  <cp:revision>670</cp:revision>
  <dcterms:created xsi:type="dcterms:W3CDTF">2006-01-02T10:40:50Z</dcterms:created>
  <dcterms:modified xsi:type="dcterms:W3CDTF">2022-02-02T05:57:34Z</dcterms:modified>
</cp:coreProperties>
</file>